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164592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1" autoAdjust="0"/>
    <p:restoredTop sz="94660"/>
  </p:normalViewPr>
  <p:slideViewPr>
    <p:cSldViewPr snapToGrid="0">
      <p:cViewPr>
        <p:scale>
          <a:sx n="160" d="100"/>
          <a:sy n="160" d="100"/>
        </p:scale>
        <p:origin x="-9066" y="-4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346836"/>
            <a:ext cx="123444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22446"/>
            <a:ext cx="123444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5" y="438150"/>
            <a:ext cx="3549015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438150"/>
            <a:ext cx="10441305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051686"/>
            <a:ext cx="1419606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5507356"/>
            <a:ext cx="1419606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190750"/>
            <a:ext cx="699516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190750"/>
            <a:ext cx="699516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38150"/>
            <a:ext cx="1419606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5" y="2017396"/>
            <a:ext cx="6963012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5" y="3006090"/>
            <a:ext cx="696301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0" y="2017396"/>
            <a:ext cx="699730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0" y="3006090"/>
            <a:ext cx="699730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48640"/>
            <a:ext cx="5308520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184911"/>
            <a:ext cx="833247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468880"/>
            <a:ext cx="530852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0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48640"/>
            <a:ext cx="5308520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184911"/>
            <a:ext cx="833247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468880"/>
            <a:ext cx="530852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8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438150"/>
            <a:ext cx="1419606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190750"/>
            <a:ext cx="1419606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7627621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F2BA-9EC6-4C18-B07A-1E111E2524DF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7627621"/>
            <a:ext cx="55549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7627621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B7D926C-FB10-44DD-BAEE-BAD9A33CE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4" r="52854" b="38545"/>
          <a:stretch/>
        </p:blipFill>
        <p:spPr>
          <a:xfrm>
            <a:off x="-1947" y="660585"/>
            <a:ext cx="6942678" cy="75839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17DF4F-FE43-4C15-9221-E61CB123F4B3}"/>
              </a:ext>
            </a:extLst>
          </p:cNvPr>
          <p:cNvSpPr/>
          <p:nvPr/>
        </p:nvSpPr>
        <p:spPr>
          <a:xfrm>
            <a:off x="0" y="-10438"/>
            <a:ext cx="16459200" cy="656136"/>
          </a:xfrm>
          <a:prstGeom prst="rect">
            <a:avLst/>
          </a:prstGeom>
          <a:solidFill>
            <a:srgbClr val="A6D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F406CE-7AF1-4B40-8315-14F0773154F6}"/>
              </a:ext>
            </a:extLst>
          </p:cNvPr>
          <p:cNvSpPr/>
          <p:nvPr/>
        </p:nvSpPr>
        <p:spPr>
          <a:xfrm>
            <a:off x="10248121" y="2499050"/>
            <a:ext cx="1667193" cy="1404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FE8FE24-49E8-43BB-94A7-9F297F28F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0" t="18338" r="2181" b="42056"/>
          <a:stretch/>
        </p:blipFill>
        <p:spPr>
          <a:xfrm>
            <a:off x="6938784" y="641176"/>
            <a:ext cx="3919717" cy="37784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E97CCD-E6F6-47C7-ACBF-51EBCCD7E1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0" t="59508" r="2181" b="886"/>
          <a:stretch/>
        </p:blipFill>
        <p:spPr>
          <a:xfrm>
            <a:off x="6938784" y="4419598"/>
            <a:ext cx="3919717" cy="3810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7749DD-3267-4A8D-B42B-A9DF09FD4C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r="13825" b="91169"/>
          <a:stretch/>
        </p:blipFill>
        <p:spPr>
          <a:xfrm>
            <a:off x="4766839" y="-24967"/>
            <a:ext cx="5030932" cy="605626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549B51-4DF4-4FB9-B87A-F73D92FFE4BB}"/>
              </a:ext>
            </a:extLst>
          </p:cNvPr>
          <p:cNvSpPr/>
          <p:nvPr/>
        </p:nvSpPr>
        <p:spPr>
          <a:xfrm>
            <a:off x="10858501" y="833680"/>
            <a:ext cx="5615042" cy="65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DATA</a:t>
            </a:r>
          </a:p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SABTU 23 JANUARI 2021</a:t>
            </a:r>
          </a:p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PUKUL 09.00 WITA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2625D-800F-488A-89A8-A31673397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14" y="1666242"/>
            <a:ext cx="5620534" cy="4287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C78E5-A855-4D25-B693-E1540A9A1F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049" y="6818626"/>
            <a:ext cx="1183088" cy="61062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E47B0A3-BFC5-42B6-B1C0-99044A9CFC32}"/>
              </a:ext>
            </a:extLst>
          </p:cNvPr>
          <p:cNvGrpSpPr/>
          <p:nvPr/>
        </p:nvGrpSpPr>
        <p:grpSpPr>
          <a:xfrm>
            <a:off x="12555302" y="6011588"/>
            <a:ext cx="2766720" cy="1447640"/>
            <a:chOff x="12343338" y="5759298"/>
            <a:chExt cx="2766720" cy="144764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27A5A9-02F8-4F7B-A487-E2B04BDE9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47505" y="5759298"/>
              <a:ext cx="856692" cy="7290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04C5986-08C3-4320-90EE-C57FDD773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4733" y="5806186"/>
              <a:ext cx="885325" cy="64554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A53474-FD50-4C64-B8D3-D07DE3B4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8677" y="6561392"/>
              <a:ext cx="1426056" cy="6455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8C1651-2455-4661-90AE-A1D18950D980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40"/>
            <a:stretch/>
          </p:blipFill>
          <p:spPr>
            <a:xfrm>
              <a:off x="12343338" y="5784527"/>
              <a:ext cx="771635" cy="757533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18281F2-9E25-4864-9E33-1926D1FC027F}"/>
              </a:ext>
            </a:extLst>
          </p:cNvPr>
          <p:cNvSpPr txBox="1"/>
          <p:nvPr/>
        </p:nvSpPr>
        <p:spPr>
          <a:xfrm>
            <a:off x="10966821" y="7382737"/>
            <a:ext cx="5398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524000" algn="l"/>
              </a:tabLst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Center	: 0811 5004 474 / 0511 5911968</a:t>
            </a:r>
          </a:p>
          <a:p>
            <a:pPr>
              <a:tabLst>
                <a:tab pos="1524000" algn="l"/>
              </a:tabLst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	: bpbdprovkalsel@gmail.com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1019097" y="1298433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3.194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9.937 Jiwa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1019096" y="2431068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6.235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19.100 Jiwa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1019095" y="3563703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28.183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86.825 Jiwa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1019094" y="4696338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7.722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23.284 Jiwa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1019093" y="5961861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4.446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10.004 Jiwa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5410988" y="1298433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1.607 Jiwa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5410988" y="2451924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17.740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25.696 Jiwa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5410988" y="3600230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60.654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275.906 Jiwa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5392552" y="4847419"/>
            <a:ext cx="1253047" cy="16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9.194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29.161 Jiwa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5392552" y="5886178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2.228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8.116 Jiwa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3221969" y="6688714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35.138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108.524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759F60-DFA9-4A73-8C34-36779BBBFD66}"/>
              </a:ext>
            </a:extLst>
          </p:cNvPr>
          <p:cNvSpPr/>
          <p:nvPr/>
        </p:nvSpPr>
        <p:spPr>
          <a:xfrm>
            <a:off x="1314547" y="7628525"/>
            <a:ext cx="1508608" cy="256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55.773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759F60-DFA9-4A73-8C34-36779BBBFD66}"/>
              </a:ext>
            </a:extLst>
          </p:cNvPr>
          <p:cNvSpPr/>
          <p:nvPr/>
        </p:nvSpPr>
        <p:spPr>
          <a:xfrm>
            <a:off x="4475016" y="7660275"/>
            <a:ext cx="1508608" cy="256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175.283 KK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598.160 Jiwa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237174" y="3547872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2218765" y="3539819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3160947" y="3548655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14103129" y="3539819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15088893" y="3551939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2233279" y="5435396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4174329" y="5426082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5105768" y="3681688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JALAN RAYA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906.840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4133357" y="3681688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JEMBATAN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3091355" y="3681688"/>
            <a:ext cx="1023756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 TERENDAM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106.162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2229548" y="3676956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 IBADAH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1245611" y="3694211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2226288" y="5558206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KORBAN HILANG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4067444" y="5581735"/>
            <a:ext cx="1086266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KORBAN MENINGGAL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6999940" y="2378402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KABUPATEN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 TERDAMPAK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46.235 Ha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9046510" y="2444209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KABUPATEN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 TERDAMPAK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PETAK KOLAM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KERAMBA/KJA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ZAK PAKAN IKAN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6999940" y="6185481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SELURUH KERUGIAN</a:t>
            </a:r>
          </a:p>
          <a:p>
            <a:pPr algn="ctr"/>
            <a:endParaRPr lang="en-US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1.456.975.100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9036985" y="6188038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TERNAK</a:t>
            </a:r>
          </a:p>
          <a:p>
            <a:pPr>
              <a:tabLst>
                <a:tab pos="85725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ITIK PETELUR	: 103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ITIK SIAP TELUR	: 300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ITIK MUDA	: 1.700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ITIK	: 10.219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SAPI	: 206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KAMBING	: 150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KERBAU (</a:t>
            </a:r>
            <a:r>
              <a:rPr lang="en-U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Anakan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: 3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AYAM BURAS	: 16.353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AYAM	: 85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198E5-4969-4B52-8148-DE0185926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37" y="6091137"/>
            <a:ext cx="590613" cy="737275"/>
          </a:xfrm>
          <a:prstGeom prst="rect">
            <a:avLst/>
          </a:prstGeom>
        </p:spPr>
      </p:pic>
      <p:pic>
        <p:nvPicPr>
          <p:cNvPr id="1028" name="Picture 4" descr="Kementerian Sosial Republik Indonesia - Wikipedia bahasa Indonesia,  ensiklopedia bebas">
            <a:extLst>
              <a:ext uri="{FF2B5EF4-FFF2-40B4-BE49-F238E27FC236}">
                <a16:creationId xmlns:a16="http://schemas.microsoft.com/office/drawing/2014/main" id="{B5ACDFDC-A043-4EC2-9736-CC691B24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430" y="6769544"/>
            <a:ext cx="829646" cy="6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278F34F-CAEE-40EF-B4A5-C837DA07B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400" y="6064289"/>
            <a:ext cx="541262" cy="7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84C76F-A6A6-42D5-900B-F4D09F6CB4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17" y="6036817"/>
            <a:ext cx="764717" cy="7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0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179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DALOPS BPBD KALSEL</cp:lastModifiedBy>
  <cp:revision>51</cp:revision>
  <dcterms:created xsi:type="dcterms:W3CDTF">2021-01-22T06:08:54Z</dcterms:created>
  <dcterms:modified xsi:type="dcterms:W3CDTF">2021-01-23T04:39:21Z</dcterms:modified>
</cp:coreProperties>
</file>