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187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155"/>
    <a:srgbClr val="E35021"/>
    <a:srgbClr val="A8CCFF"/>
    <a:srgbClr val="FFCD20"/>
    <a:srgbClr val="343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944130"/>
            <a:ext cx="6425724" cy="413574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6239364"/>
            <a:ext cx="5669756" cy="28680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671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45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632461"/>
            <a:ext cx="1630055" cy="100671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632461"/>
            <a:ext cx="4795669" cy="100671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95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47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961570"/>
            <a:ext cx="6520220" cy="4941443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949760"/>
            <a:ext cx="6520220" cy="259858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8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162304"/>
            <a:ext cx="3212862" cy="7537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162304"/>
            <a:ext cx="3212862" cy="7537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143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32464"/>
            <a:ext cx="6520220" cy="22961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912070"/>
            <a:ext cx="3198096" cy="142716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4339231"/>
            <a:ext cx="3198096" cy="63823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912070"/>
            <a:ext cx="3213847" cy="142716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4339231"/>
            <a:ext cx="3213847" cy="63823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862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059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24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91951"/>
            <a:ext cx="2438192" cy="27718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710397"/>
            <a:ext cx="3827085" cy="844197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563779"/>
            <a:ext cx="2438192" cy="660234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4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91951"/>
            <a:ext cx="2438192" cy="27718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710397"/>
            <a:ext cx="3827085" cy="844197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563779"/>
            <a:ext cx="2438192" cy="660234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08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632464"/>
            <a:ext cx="6520220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3162304"/>
            <a:ext cx="6520220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1010319"/>
            <a:ext cx="1700927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6C37-2CDF-4987-BD3C-E34E67447730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1010319"/>
            <a:ext cx="255139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1010319"/>
            <a:ext cx="1700927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3078-3C5D-4598-97B6-E663EFEB27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374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5A4AC8-7C91-491E-BF3B-F74AC8835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99" y="-1"/>
            <a:ext cx="7118277" cy="118792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FE46D6-9432-4453-B164-81471246E41C}"/>
              </a:ext>
            </a:extLst>
          </p:cNvPr>
          <p:cNvSpPr/>
          <p:nvPr/>
        </p:nvSpPr>
        <p:spPr>
          <a:xfrm>
            <a:off x="344131" y="2767741"/>
            <a:ext cx="1130043" cy="205782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3.138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38F2FAD-EC2A-41A2-A8A1-501EF6BD4195}"/>
              </a:ext>
            </a:extLst>
          </p:cNvPr>
          <p:cNvSpPr/>
          <p:nvPr/>
        </p:nvSpPr>
        <p:spPr>
          <a:xfrm>
            <a:off x="396917" y="2973523"/>
            <a:ext cx="1242718" cy="262566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6.690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894D751-F93D-47EA-A4AA-289CC2D0C4EA}"/>
              </a:ext>
            </a:extLst>
          </p:cNvPr>
          <p:cNvSpPr/>
          <p:nvPr/>
        </p:nvSpPr>
        <p:spPr>
          <a:xfrm>
            <a:off x="355717" y="3979573"/>
            <a:ext cx="1071642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515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C6A8C25-0525-4C4E-A1FE-10AA91F530F8}"/>
              </a:ext>
            </a:extLst>
          </p:cNvPr>
          <p:cNvSpPr/>
          <p:nvPr/>
        </p:nvSpPr>
        <p:spPr>
          <a:xfrm>
            <a:off x="355717" y="4185355"/>
            <a:ext cx="1242718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1.492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FDDE117-EF58-4731-B152-58F209B274CD}"/>
              </a:ext>
            </a:extLst>
          </p:cNvPr>
          <p:cNvSpPr/>
          <p:nvPr/>
        </p:nvSpPr>
        <p:spPr>
          <a:xfrm>
            <a:off x="445213" y="5168583"/>
            <a:ext cx="1130051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2.116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23EF5B9-6349-4BC8-BEA9-8A29ADB541BF}"/>
              </a:ext>
            </a:extLst>
          </p:cNvPr>
          <p:cNvSpPr/>
          <p:nvPr/>
        </p:nvSpPr>
        <p:spPr>
          <a:xfrm>
            <a:off x="269266" y="5374366"/>
            <a:ext cx="1424129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5.752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4B79F03-3745-47CB-9F9B-7A741C2E6FCF}"/>
              </a:ext>
            </a:extLst>
          </p:cNvPr>
          <p:cNvSpPr/>
          <p:nvPr/>
        </p:nvSpPr>
        <p:spPr>
          <a:xfrm>
            <a:off x="344131" y="7149047"/>
            <a:ext cx="1254303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15.909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D65555E-1BBB-4D44-B15D-46F981BED74F}"/>
              </a:ext>
            </a:extLst>
          </p:cNvPr>
          <p:cNvSpPr/>
          <p:nvPr/>
        </p:nvSpPr>
        <p:spPr>
          <a:xfrm>
            <a:off x="344133" y="7354830"/>
            <a:ext cx="1424128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51.453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4F76457-B46C-4CC6-9755-0F453DF229FB}"/>
              </a:ext>
            </a:extLst>
          </p:cNvPr>
          <p:cNvSpPr/>
          <p:nvPr/>
        </p:nvSpPr>
        <p:spPr>
          <a:xfrm>
            <a:off x="1056460" y="8362232"/>
            <a:ext cx="1231130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32.182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0F03124-A131-418D-A134-63CE0E7F4238}"/>
              </a:ext>
            </a:extLst>
          </p:cNvPr>
          <p:cNvSpPr/>
          <p:nvPr/>
        </p:nvSpPr>
        <p:spPr>
          <a:xfrm>
            <a:off x="911147" y="8568015"/>
            <a:ext cx="1521755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127.267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C2CDDA0-2347-49A3-9BB9-19F92EA75821}"/>
              </a:ext>
            </a:extLst>
          </p:cNvPr>
          <p:cNvSpPr/>
          <p:nvPr/>
        </p:nvSpPr>
        <p:spPr>
          <a:xfrm>
            <a:off x="3684794" y="8297665"/>
            <a:ext cx="1372561" cy="277057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13.568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F74C204-6181-4876-BF69-DBA0B5017748}"/>
              </a:ext>
            </a:extLst>
          </p:cNvPr>
          <p:cNvSpPr/>
          <p:nvPr/>
        </p:nvSpPr>
        <p:spPr>
          <a:xfrm>
            <a:off x="3757922" y="8568015"/>
            <a:ext cx="1419705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19.142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FDFB8B7-5AE4-41C8-A826-32ACB67E8F0D}"/>
              </a:ext>
            </a:extLst>
          </p:cNvPr>
          <p:cNvSpPr/>
          <p:nvPr/>
        </p:nvSpPr>
        <p:spPr>
          <a:xfrm>
            <a:off x="4220976" y="7163676"/>
            <a:ext cx="1372561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8.870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CE786A7-A9A3-4439-9B37-AE7B12229B81}"/>
              </a:ext>
            </a:extLst>
          </p:cNvPr>
          <p:cNvSpPr/>
          <p:nvPr/>
        </p:nvSpPr>
        <p:spPr>
          <a:xfrm>
            <a:off x="4220977" y="7369458"/>
            <a:ext cx="1521051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27.815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4A38D16-E332-4FC3-A5B6-FA868B34483E}"/>
              </a:ext>
            </a:extLst>
          </p:cNvPr>
          <p:cNvSpPr/>
          <p:nvPr/>
        </p:nvSpPr>
        <p:spPr>
          <a:xfrm>
            <a:off x="5272598" y="5654303"/>
            <a:ext cx="1231132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5.699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E6A1FCA-7282-4D0F-9114-30A2C4DE621B}"/>
              </a:ext>
            </a:extLst>
          </p:cNvPr>
          <p:cNvSpPr/>
          <p:nvPr/>
        </p:nvSpPr>
        <p:spPr>
          <a:xfrm>
            <a:off x="5272599" y="5860085"/>
            <a:ext cx="1386311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17.501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FB044A9-134C-4019-90FA-348BA85B6C30}"/>
              </a:ext>
            </a:extLst>
          </p:cNvPr>
          <p:cNvSpPr/>
          <p:nvPr/>
        </p:nvSpPr>
        <p:spPr>
          <a:xfrm>
            <a:off x="4350273" y="3943474"/>
            <a:ext cx="1391757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29.127</a:t>
            </a:r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C3B94F2-95FC-4847-AC8B-B2BD77502FD8}"/>
              </a:ext>
            </a:extLst>
          </p:cNvPr>
          <p:cNvSpPr/>
          <p:nvPr/>
        </p:nvSpPr>
        <p:spPr>
          <a:xfrm>
            <a:off x="4350273" y="4152018"/>
            <a:ext cx="1526775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58.384</a:t>
            </a:r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3AEB8A1-4A66-4168-8B59-E64E75A5A9B7}"/>
              </a:ext>
            </a:extLst>
          </p:cNvPr>
          <p:cNvSpPr/>
          <p:nvPr/>
        </p:nvSpPr>
        <p:spPr>
          <a:xfrm>
            <a:off x="4303491" y="2779908"/>
            <a:ext cx="1071642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253 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2AB2D9C-3648-4B02-8D4A-3F486E2F19ED}"/>
              </a:ext>
            </a:extLst>
          </p:cNvPr>
          <p:cNvSpPr/>
          <p:nvPr/>
        </p:nvSpPr>
        <p:spPr>
          <a:xfrm>
            <a:off x="4266835" y="2988452"/>
            <a:ext cx="1231132" cy="228604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770 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B8E9E187-E41F-4235-954A-E9D551775B9C}"/>
              </a:ext>
            </a:extLst>
          </p:cNvPr>
          <p:cNvSpPr/>
          <p:nvPr/>
        </p:nvSpPr>
        <p:spPr>
          <a:xfrm>
            <a:off x="1427359" y="-13632"/>
            <a:ext cx="4690106" cy="829846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UPDATE DATA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SELASA, 19 </a:t>
            </a:r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JANUARI 2021</a:t>
            </a:r>
            <a:endParaRPr lang="en-ID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E01EDC49-4EAD-4F94-89AC-120870D103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72" r="96936" b="1839"/>
          <a:stretch/>
        </p:blipFill>
        <p:spPr>
          <a:xfrm>
            <a:off x="504294" y="10017815"/>
            <a:ext cx="3036322" cy="174500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DF3AE496-3CA6-4848-9199-C6283E617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72" r="96936" b="1839"/>
          <a:stretch/>
        </p:blipFill>
        <p:spPr>
          <a:xfrm>
            <a:off x="3618281" y="9902414"/>
            <a:ext cx="3718899" cy="194183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9AAF03D1-160C-4F06-8D3D-8A4ADDBECE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t="84160" r="75618" b="4890"/>
          <a:stretch/>
        </p:blipFill>
        <p:spPr>
          <a:xfrm>
            <a:off x="450364" y="10760944"/>
            <a:ext cx="1061342" cy="92409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C6A8D362-A8BA-4BC4-AC46-B4EFD369E1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8" t="84491" r="53069" b="3511"/>
          <a:stretch/>
        </p:blipFill>
        <p:spPr>
          <a:xfrm>
            <a:off x="5408101" y="9911407"/>
            <a:ext cx="901700" cy="92504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CE3D76D-FFAC-4A35-8024-B867525222CC}"/>
              </a:ext>
            </a:extLst>
          </p:cNvPr>
          <p:cNvSpPr/>
          <p:nvPr/>
        </p:nvSpPr>
        <p:spPr>
          <a:xfrm>
            <a:off x="6186779" y="10089136"/>
            <a:ext cx="1157695" cy="444445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87.765</a:t>
            </a:r>
            <a:endParaRPr lang="en-ID" sz="16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8CEDDF4-43D9-4874-84BE-4F3F16930018}"/>
              </a:ext>
            </a:extLst>
          </p:cNvPr>
          <p:cNvSpPr/>
          <p:nvPr/>
        </p:nvSpPr>
        <p:spPr>
          <a:xfrm>
            <a:off x="1280207" y="10995465"/>
            <a:ext cx="739221" cy="388744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21</a:t>
            </a:r>
            <a:endParaRPr lang="en-ID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05663A8F-5830-4CD8-A667-0CCC7A2EC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6" t="84394" r="28556" b="5446"/>
          <a:stretch/>
        </p:blipFill>
        <p:spPr>
          <a:xfrm>
            <a:off x="2898525" y="9909822"/>
            <a:ext cx="918420" cy="88005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6BA3A40F-656F-4DFA-9703-53971F0095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1" t="85011" r="6056" b="6750"/>
          <a:stretch/>
        </p:blipFill>
        <p:spPr>
          <a:xfrm>
            <a:off x="611346" y="9904951"/>
            <a:ext cx="823754" cy="681362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6EBE3E55-EF15-4ECF-AD4C-791ABCBC15C6}"/>
              </a:ext>
            </a:extLst>
          </p:cNvPr>
          <p:cNvSpPr/>
          <p:nvPr/>
        </p:nvSpPr>
        <p:spPr>
          <a:xfrm>
            <a:off x="509792" y="10535788"/>
            <a:ext cx="964382" cy="300665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TEMPAT IBADAH</a:t>
            </a:r>
            <a:endParaRPr lang="en-ID" sz="11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DD52BD2-73E0-437D-8E99-1616FC6EB5B3}"/>
              </a:ext>
            </a:extLst>
          </p:cNvPr>
          <p:cNvSpPr/>
          <p:nvPr/>
        </p:nvSpPr>
        <p:spPr>
          <a:xfrm>
            <a:off x="3725814" y="10088642"/>
            <a:ext cx="604291" cy="430886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76</a:t>
            </a:r>
            <a:endParaRPr lang="en-ID" sz="2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5B84857B-5369-445A-8405-A141F441F2C0}"/>
              </a:ext>
            </a:extLst>
          </p:cNvPr>
          <p:cNvSpPr/>
          <p:nvPr/>
        </p:nvSpPr>
        <p:spPr>
          <a:xfrm>
            <a:off x="2718057" y="11417407"/>
            <a:ext cx="1261328" cy="230591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KORBAN MENINGGAL</a:t>
            </a:r>
            <a:endParaRPr lang="en-ID" sz="11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FADAE3F0-BE65-4B41-9F64-C1768E58784F}"/>
              </a:ext>
            </a:extLst>
          </p:cNvPr>
          <p:cNvSpPr/>
          <p:nvPr/>
        </p:nvSpPr>
        <p:spPr>
          <a:xfrm>
            <a:off x="5742028" y="10694727"/>
            <a:ext cx="1046122" cy="300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6DFB93B3-2F21-4410-9A2C-D17738EE6E90}"/>
              </a:ext>
            </a:extLst>
          </p:cNvPr>
          <p:cNvSpPr/>
          <p:nvPr/>
        </p:nvSpPr>
        <p:spPr>
          <a:xfrm>
            <a:off x="5126717" y="11478047"/>
            <a:ext cx="1276838" cy="300665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JALAN RAYA</a:t>
            </a:r>
            <a:endParaRPr lang="en-ID" sz="11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F91310A2-7FA6-4E79-8DBA-FA2533A20FDC}"/>
              </a:ext>
            </a:extLst>
          </p:cNvPr>
          <p:cNvSpPr txBox="1"/>
          <p:nvPr/>
        </p:nvSpPr>
        <p:spPr>
          <a:xfrm>
            <a:off x="1890849" y="5778528"/>
            <a:ext cx="378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ID" sz="1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D2A2B7C2-81D6-4CA8-BD40-4E04C1CE628B}"/>
              </a:ext>
            </a:extLst>
          </p:cNvPr>
          <p:cNvSpPr/>
          <p:nvPr/>
        </p:nvSpPr>
        <p:spPr>
          <a:xfrm>
            <a:off x="3738811" y="11153150"/>
            <a:ext cx="739221" cy="388744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21</a:t>
            </a:r>
            <a:endParaRPr lang="en-ID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0A6F2196-7260-4768-8726-5401C2026FEE}"/>
              </a:ext>
            </a:extLst>
          </p:cNvPr>
          <p:cNvSpPr/>
          <p:nvPr/>
        </p:nvSpPr>
        <p:spPr>
          <a:xfrm>
            <a:off x="1688518" y="10196079"/>
            <a:ext cx="964382" cy="300665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1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5630E37A-D360-49C6-86DA-DCFE0136DF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992" y="10989184"/>
            <a:ext cx="898301" cy="512592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B32A0C2E-0F7C-48E5-9339-C56B581A5E99}"/>
              </a:ext>
            </a:extLst>
          </p:cNvPr>
          <p:cNvSpPr/>
          <p:nvPr/>
        </p:nvSpPr>
        <p:spPr>
          <a:xfrm>
            <a:off x="6283647" y="10993207"/>
            <a:ext cx="1025941" cy="685358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`8.195</a:t>
            </a:r>
            <a:endParaRPr lang="en-US" sz="12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METER</a:t>
            </a:r>
          </a:p>
          <a:p>
            <a:pPr algn="ctr"/>
            <a:endParaRPr lang="en-ID" sz="12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B3DFF193-6C6F-4C10-A7CE-2ACFB0C9365A}"/>
              </a:ext>
            </a:extLst>
          </p:cNvPr>
          <p:cNvSpPr/>
          <p:nvPr/>
        </p:nvSpPr>
        <p:spPr>
          <a:xfrm>
            <a:off x="1285952" y="10142657"/>
            <a:ext cx="1001638" cy="388744"/>
          </a:xfrm>
          <a:prstGeom prst="rect">
            <a:avLst/>
          </a:prstGeom>
          <a:solidFill>
            <a:srgbClr val="FFC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110</a:t>
            </a:r>
            <a:endParaRPr lang="en-ID" sz="28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B7B1450-18AE-4D92-8096-E85C6A4D5EAC}"/>
              </a:ext>
            </a:extLst>
          </p:cNvPr>
          <p:cNvSpPr/>
          <p:nvPr/>
        </p:nvSpPr>
        <p:spPr>
          <a:xfrm>
            <a:off x="5297715" y="4520064"/>
            <a:ext cx="1992693" cy="1738227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A802B2BF-25E6-40AD-A25A-F153BD910C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66" t="43959" b="52934"/>
          <a:stretch/>
        </p:blipFill>
        <p:spPr>
          <a:xfrm>
            <a:off x="5327550" y="4471097"/>
            <a:ext cx="2016924" cy="36915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4049FD9C-3AD5-46F1-AE37-BF02A60F5230}"/>
              </a:ext>
            </a:extLst>
          </p:cNvPr>
          <p:cNvSpPr/>
          <p:nvPr/>
        </p:nvSpPr>
        <p:spPr>
          <a:xfrm>
            <a:off x="5650661" y="4871680"/>
            <a:ext cx="1130051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6.235</a:t>
            </a:r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2268D0F-DD88-4918-9149-40B44EAC3D89}"/>
              </a:ext>
            </a:extLst>
          </p:cNvPr>
          <p:cNvSpPr/>
          <p:nvPr/>
        </p:nvSpPr>
        <p:spPr>
          <a:xfrm>
            <a:off x="5474714" y="5077463"/>
            <a:ext cx="1424129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19.100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BE4A3CBD-F648-4996-B047-45312E15E6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51" t="28867" r="2064" b="67174"/>
          <a:stretch/>
        </p:blipFill>
        <p:spPr>
          <a:xfrm>
            <a:off x="5009077" y="5286945"/>
            <a:ext cx="2145346" cy="4702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C5D49A4-D66F-4FAA-9152-A9B74FBB575B}"/>
              </a:ext>
            </a:extLst>
          </p:cNvPr>
          <p:cNvSpPr/>
          <p:nvPr/>
        </p:nvSpPr>
        <p:spPr>
          <a:xfrm>
            <a:off x="5046151" y="5300163"/>
            <a:ext cx="2160665" cy="340509"/>
          </a:xfrm>
          <a:prstGeom prst="rect">
            <a:avLst/>
          </a:prstGeom>
          <a:solidFill>
            <a:srgbClr val="E35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Arial Black" panose="020B0A04020102020204" pitchFamily="34" charset="0"/>
              </a:rPr>
              <a:t>Kab</a:t>
            </a:r>
            <a:r>
              <a:rPr lang="en-US" sz="1200" dirty="0">
                <a:latin typeface="Arial Black" panose="020B0A04020102020204" pitchFamily="34" charset="0"/>
              </a:rPr>
              <a:t>. Hulu Sungai Utara</a:t>
            </a:r>
            <a:endParaRPr lang="en-ID" sz="1200" dirty="0">
              <a:latin typeface="Arial Black" panose="020B0A04020102020204" pitchFamily="34" charset="0"/>
            </a:endParaRP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xmlns="" id="{75494647-493C-4CBC-9A98-ADF13EEF10C9}"/>
              </a:ext>
            </a:extLst>
          </p:cNvPr>
          <p:cNvCxnSpPr>
            <a:cxnSpLocks/>
            <a:stCxn id="50" idx="4"/>
          </p:cNvCxnSpPr>
          <p:nvPr/>
        </p:nvCxnSpPr>
        <p:spPr>
          <a:xfrm rot="16200000" flipH="1">
            <a:off x="3704053" y="4195001"/>
            <a:ext cx="926546" cy="1624285"/>
          </a:xfrm>
          <a:prstGeom prst="bentConnector2">
            <a:avLst/>
          </a:prstGeom>
          <a:ln w="19050">
            <a:solidFill>
              <a:srgbClr val="2C41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1C1CA99A-6FB9-4DB8-82FB-E3AF042D94F4}"/>
              </a:ext>
            </a:extLst>
          </p:cNvPr>
          <p:cNvSpPr/>
          <p:nvPr/>
        </p:nvSpPr>
        <p:spPr>
          <a:xfrm>
            <a:off x="3314702" y="4462908"/>
            <a:ext cx="80963" cy="80963"/>
          </a:xfrm>
          <a:prstGeom prst="ellipse">
            <a:avLst/>
          </a:prstGeom>
          <a:noFill/>
          <a:ln>
            <a:solidFill>
              <a:srgbClr val="2C41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25374BE8-1F39-4CAB-87B5-7AF5AD0B1E1D}"/>
              </a:ext>
            </a:extLst>
          </p:cNvPr>
          <p:cNvSpPr/>
          <p:nvPr/>
        </p:nvSpPr>
        <p:spPr>
          <a:xfrm>
            <a:off x="5704004" y="5755519"/>
            <a:ext cx="1130051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7.865</a:t>
            </a:r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KK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C9D55BC7-1AC8-4172-A3A5-4A88CFE94FC9}"/>
              </a:ext>
            </a:extLst>
          </p:cNvPr>
          <p:cNvSpPr/>
          <p:nvPr/>
        </p:nvSpPr>
        <p:spPr>
          <a:xfrm>
            <a:off x="5528057" y="5961302"/>
            <a:ext cx="1424129" cy="224815"/>
          </a:xfrm>
          <a:prstGeom prst="rect">
            <a:avLst/>
          </a:prstGeom>
          <a:solidFill>
            <a:srgbClr val="A8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25.189</a:t>
            </a:r>
            <a:r>
              <a:rPr lang="en-US" sz="1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Jiwa</a:t>
            </a:r>
            <a:endParaRPr lang="en-ID" sz="14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xmlns="" id="{AF0DD03D-D7F8-47A1-B318-0F9DC87CE1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089" y="10719450"/>
            <a:ext cx="1329870" cy="81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1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74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VIDEOWALL 1</dc:creator>
  <cp:lastModifiedBy>LENOVO</cp:lastModifiedBy>
  <cp:revision>25</cp:revision>
  <dcterms:created xsi:type="dcterms:W3CDTF">2021-01-17T04:17:14Z</dcterms:created>
  <dcterms:modified xsi:type="dcterms:W3CDTF">2021-01-20T02:12:57Z</dcterms:modified>
</cp:coreProperties>
</file>