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</p:sldIdLst>
  <p:sldSz cx="164592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21" autoAdjust="0"/>
    <p:restoredTop sz="94660"/>
  </p:normalViewPr>
  <p:slideViewPr>
    <p:cSldViewPr snapToGrid="0">
      <p:cViewPr>
        <p:scale>
          <a:sx n="90" d="100"/>
          <a:sy n="90" d="100"/>
        </p:scale>
        <p:origin x="1692" y="168"/>
      </p:cViewPr>
      <p:guideLst>
        <p:guide orient="horz" pos="2592"/>
        <p:guide pos="51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346836"/>
            <a:ext cx="123444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322446"/>
            <a:ext cx="123444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F2BA-9EC6-4C18-B07A-1E111E2524D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6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F2BA-9EC6-4C18-B07A-1E111E2524D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4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15" y="438150"/>
            <a:ext cx="3549015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0" y="438150"/>
            <a:ext cx="10441305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F2BA-9EC6-4C18-B07A-1E111E2524D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0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F2BA-9EC6-4C18-B07A-1E111E2524D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8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8" y="2051686"/>
            <a:ext cx="1419606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8" y="5507356"/>
            <a:ext cx="1419606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F2BA-9EC6-4C18-B07A-1E111E2524D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5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2190750"/>
            <a:ext cx="699516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2190750"/>
            <a:ext cx="699516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F2BA-9EC6-4C18-B07A-1E111E2524D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438150"/>
            <a:ext cx="1419606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5" y="2017396"/>
            <a:ext cx="6963012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5" y="3006090"/>
            <a:ext cx="696301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0" y="2017396"/>
            <a:ext cx="699730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0" y="3006090"/>
            <a:ext cx="699730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F2BA-9EC6-4C18-B07A-1E111E2524D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F2BA-9EC6-4C18-B07A-1E111E2524D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5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F2BA-9EC6-4C18-B07A-1E111E2524D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548640"/>
            <a:ext cx="5308520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1184911"/>
            <a:ext cx="833247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468880"/>
            <a:ext cx="5308520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F2BA-9EC6-4C18-B07A-1E111E2524D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0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548640"/>
            <a:ext cx="5308520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1184911"/>
            <a:ext cx="833247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468880"/>
            <a:ext cx="5308520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F2BA-9EC6-4C18-B07A-1E111E2524D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8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1570" y="438150"/>
            <a:ext cx="1419606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570" y="2190750"/>
            <a:ext cx="1419606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0" y="7627621"/>
            <a:ext cx="37033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FF2BA-9EC6-4C18-B07A-1E111E2524D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2110" y="7627621"/>
            <a:ext cx="55549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4310" y="7627621"/>
            <a:ext cx="37033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DA9EC-925F-4CC2-9932-D86AEDF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4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FB7D926C-FB10-44DD-BAEE-BAD9A33CE3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4" r="52854" b="38545"/>
          <a:stretch/>
        </p:blipFill>
        <p:spPr>
          <a:xfrm>
            <a:off x="-1947" y="627647"/>
            <a:ext cx="6942678" cy="75839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517DF4F-FE43-4C15-9221-E61CB123F4B3}"/>
              </a:ext>
            </a:extLst>
          </p:cNvPr>
          <p:cNvSpPr/>
          <p:nvPr/>
        </p:nvSpPr>
        <p:spPr>
          <a:xfrm>
            <a:off x="0" y="-10438"/>
            <a:ext cx="16459200" cy="656136"/>
          </a:xfrm>
          <a:prstGeom prst="rect">
            <a:avLst/>
          </a:prstGeom>
          <a:solidFill>
            <a:srgbClr val="A6D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0CF406CE-7AF1-4B40-8315-14F0773154F6}"/>
              </a:ext>
            </a:extLst>
          </p:cNvPr>
          <p:cNvSpPr/>
          <p:nvPr/>
        </p:nvSpPr>
        <p:spPr>
          <a:xfrm>
            <a:off x="10248121" y="2499050"/>
            <a:ext cx="1667193" cy="1404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8FE8FE24-49E8-43BB-94A7-9F297F28F0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0" t="18338" r="2181" b="42056"/>
          <a:stretch/>
        </p:blipFill>
        <p:spPr>
          <a:xfrm>
            <a:off x="6938784" y="641176"/>
            <a:ext cx="3919717" cy="377842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5E97CCD-E6F6-47C7-ACBF-51EBCCD7E1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0" t="59508" r="2181" b="886"/>
          <a:stretch/>
        </p:blipFill>
        <p:spPr>
          <a:xfrm>
            <a:off x="6938784" y="4419598"/>
            <a:ext cx="3919717" cy="3810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47749DD-3267-4A8D-B42B-A9DF09FD4C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5" r="13825" b="91169"/>
          <a:stretch/>
        </p:blipFill>
        <p:spPr>
          <a:xfrm>
            <a:off x="4766839" y="-24967"/>
            <a:ext cx="5030932" cy="605626"/>
          </a:xfrm>
          <a:prstGeom prst="rect">
            <a:avLst/>
          </a:prstGeom>
          <a:ln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E549B51-4DF4-4FB9-B87A-F73D92FFE4BB}"/>
              </a:ext>
            </a:extLst>
          </p:cNvPr>
          <p:cNvSpPr/>
          <p:nvPr/>
        </p:nvSpPr>
        <p:spPr>
          <a:xfrm>
            <a:off x="10858501" y="833680"/>
            <a:ext cx="5615042" cy="656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DATA</a:t>
            </a:r>
          </a:p>
          <a:p>
            <a:pPr algn="ctr"/>
            <a:r>
              <a:rPr lang="en-US" sz="20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SENIN 25 JANUARI 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  <a:p>
            <a:pPr algn="ctr"/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PUKUL 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.00 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D12625D-800F-488A-89A8-A31673397D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14" y="1666242"/>
            <a:ext cx="5620534" cy="42875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5BC78E5-A855-4D25-B693-E1540A9A1F5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7049" y="6818626"/>
            <a:ext cx="1183088" cy="61062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E47B0A3-BFC5-42B6-B1C0-99044A9CFC32}"/>
              </a:ext>
            </a:extLst>
          </p:cNvPr>
          <p:cNvGrpSpPr/>
          <p:nvPr/>
        </p:nvGrpSpPr>
        <p:grpSpPr>
          <a:xfrm>
            <a:off x="12555302" y="6011588"/>
            <a:ext cx="2766720" cy="1447640"/>
            <a:chOff x="12343338" y="5759298"/>
            <a:chExt cx="2766720" cy="1447640"/>
          </a:xfrm>
        </p:grpSpPr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5B27A5A9-02F8-4F7B-A487-E2B04BDE9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247505" y="5759298"/>
              <a:ext cx="856692" cy="72907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204C5986-08C3-4320-90EE-C57FDD773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4733" y="5806186"/>
              <a:ext cx="885325" cy="64554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8EA53474-FD50-4C64-B8D3-D07DE3B40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98677" y="6561392"/>
              <a:ext cx="1426056" cy="6455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748C1651-2455-4661-90AE-A1D18950D980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40"/>
            <a:stretch/>
          </p:blipFill>
          <p:spPr>
            <a:xfrm>
              <a:off x="12343338" y="5784527"/>
              <a:ext cx="771635" cy="757533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18281F2-9E25-4864-9E33-1926D1FC027F}"/>
              </a:ext>
            </a:extLst>
          </p:cNvPr>
          <p:cNvSpPr txBox="1"/>
          <p:nvPr/>
        </p:nvSpPr>
        <p:spPr>
          <a:xfrm>
            <a:off x="10966821" y="7382737"/>
            <a:ext cx="5390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524000" algn="l"/>
              </a:tabLst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Center	: 0811 5004 474 / 0511 5911968</a:t>
            </a:r>
          </a:p>
          <a:p>
            <a:pPr>
              <a:tabLst>
                <a:tab pos="1524000" algn="l"/>
              </a:tabLst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	: bpbdprovkalsel@gmail.com</a:t>
            </a:r>
          </a:p>
          <a:p>
            <a:pPr>
              <a:tabLst>
                <a:tab pos="1524000" algn="l"/>
              </a:tabLst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            : https://bpbd.kalselprov.go.id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067E1B01-314A-4CE4-91D8-477DA6564AF2}"/>
              </a:ext>
            </a:extLst>
          </p:cNvPr>
          <p:cNvSpPr/>
          <p:nvPr/>
        </p:nvSpPr>
        <p:spPr>
          <a:xfrm>
            <a:off x="1019097" y="1298433"/>
            <a:ext cx="1253043" cy="219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3.194 KK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9.937 Jiwa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067E1B01-314A-4CE4-91D8-477DA6564AF2}"/>
              </a:ext>
            </a:extLst>
          </p:cNvPr>
          <p:cNvSpPr/>
          <p:nvPr/>
        </p:nvSpPr>
        <p:spPr>
          <a:xfrm>
            <a:off x="1019096" y="2431068"/>
            <a:ext cx="1253047" cy="219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7.007  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21.416 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Jiwa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067E1B01-314A-4CE4-91D8-477DA6564AF2}"/>
              </a:ext>
            </a:extLst>
          </p:cNvPr>
          <p:cNvSpPr/>
          <p:nvPr/>
        </p:nvSpPr>
        <p:spPr>
          <a:xfrm>
            <a:off x="1019095" y="3563703"/>
            <a:ext cx="1253047" cy="219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28.183 KK</a:t>
            </a:r>
          </a:p>
          <a:p>
            <a:pPr algn="ctr"/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86.825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Jiwa</a:t>
            </a:r>
            <a:endParaRPr lang="en-US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8.345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Pengungsi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067E1B01-314A-4CE4-91D8-477DA6564AF2}"/>
              </a:ext>
            </a:extLst>
          </p:cNvPr>
          <p:cNvSpPr/>
          <p:nvPr/>
        </p:nvSpPr>
        <p:spPr>
          <a:xfrm>
            <a:off x="1019094" y="4696338"/>
            <a:ext cx="1253047" cy="219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.722 KK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5.193 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Jiwa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067E1B01-314A-4CE4-91D8-477DA6564AF2}"/>
              </a:ext>
            </a:extLst>
          </p:cNvPr>
          <p:cNvSpPr/>
          <p:nvPr/>
        </p:nvSpPr>
        <p:spPr>
          <a:xfrm>
            <a:off x="1019093" y="5961861"/>
            <a:ext cx="1253047" cy="219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4.173  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10.385 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Jiwa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067E1B01-314A-4CE4-91D8-477DA6564AF2}"/>
              </a:ext>
            </a:extLst>
          </p:cNvPr>
          <p:cNvSpPr/>
          <p:nvPr/>
        </p:nvSpPr>
        <p:spPr>
          <a:xfrm>
            <a:off x="5410988" y="1298433"/>
            <a:ext cx="1253047" cy="219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549 KK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1.607 Jiwa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067E1B01-314A-4CE4-91D8-477DA6564AF2}"/>
              </a:ext>
            </a:extLst>
          </p:cNvPr>
          <p:cNvSpPr/>
          <p:nvPr/>
        </p:nvSpPr>
        <p:spPr>
          <a:xfrm>
            <a:off x="5410988" y="2409392"/>
            <a:ext cx="1253047" cy="219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18.792  </a:t>
            </a: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</a:t>
            </a:r>
          </a:p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53.855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Jiwa</a:t>
            </a:r>
            <a:endParaRPr lang="en-US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1.254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Pengungsi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067E1B01-314A-4CE4-91D8-477DA6564AF2}"/>
              </a:ext>
            </a:extLst>
          </p:cNvPr>
          <p:cNvSpPr/>
          <p:nvPr/>
        </p:nvSpPr>
        <p:spPr>
          <a:xfrm>
            <a:off x="5410988" y="3568331"/>
            <a:ext cx="1253047" cy="219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55.904  </a:t>
            </a: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</a:t>
            </a:r>
          </a:p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235.076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Jiwa</a:t>
            </a:r>
            <a:endParaRPr lang="en-US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73.750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Pengungsi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067E1B01-314A-4CE4-91D8-477DA6564AF2}"/>
              </a:ext>
            </a:extLst>
          </p:cNvPr>
          <p:cNvSpPr/>
          <p:nvPr/>
        </p:nvSpPr>
        <p:spPr>
          <a:xfrm>
            <a:off x="5488249" y="4794254"/>
            <a:ext cx="1253047" cy="168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13.476 </a:t>
            </a: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</a:t>
            </a:r>
          </a:p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42.543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Jiwa</a:t>
            </a:r>
            <a:endParaRPr lang="en-US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3.424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Pengungsi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067E1B01-314A-4CE4-91D8-477DA6564AF2}"/>
              </a:ext>
            </a:extLst>
          </p:cNvPr>
          <p:cNvSpPr/>
          <p:nvPr/>
        </p:nvSpPr>
        <p:spPr>
          <a:xfrm>
            <a:off x="5456350" y="5864912"/>
            <a:ext cx="1253047" cy="219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2.176 KK</a:t>
            </a:r>
          </a:p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8.918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Jiwa</a:t>
            </a:r>
            <a:endParaRPr lang="en-US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7.722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Pengungsi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067E1B01-314A-4CE4-91D8-477DA6564AF2}"/>
              </a:ext>
            </a:extLst>
          </p:cNvPr>
          <p:cNvSpPr/>
          <p:nvPr/>
        </p:nvSpPr>
        <p:spPr>
          <a:xfrm>
            <a:off x="3221969" y="6688714"/>
            <a:ext cx="1253047" cy="219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35.158  </a:t>
            </a: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</a:t>
            </a:r>
          </a:p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108.524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Jiwa</a:t>
            </a:r>
            <a:endParaRPr lang="en-US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6.368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Pengungsi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7D759F60-DFA9-4A73-8C34-36779BBBFD66}"/>
              </a:ext>
            </a:extLst>
          </p:cNvPr>
          <p:cNvSpPr/>
          <p:nvPr/>
        </p:nvSpPr>
        <p:spPr>
          <a:xfrm>
            <a:off x="1019093" y="7670213"/>
            <a:ext cx="2202876" cy="256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PENGUNGSI</a:t>
            </a:r>
          </a:p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100.881</a:t>
            </a:r>
            <a:endParaRPr lang="en-US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YANG SUDAH KELUAR</a:t>
            </a:r>
          </a:p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17.004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7D759F60-DFA9-4A73-8C34-36779BBBFD66}"/>
              </a:ext>
            </a:extLst>
          </p:cNvPr>
          <p:cNvSpPr/>
          <p:nvPr/>
        </p:nvSpPr>
        <p:spPr>
          <a:xfrm>
            <a:off x="4475016" y="7660275"/>
            <a:ext cx="1508608" cy="256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170.329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584.279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237174" y="3547872"/>
            <a:ext cx="872496" cy="45728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12218765" y="3539819"/>
            <a:ext cx="872496" cy="45728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13160947" y="3548655"/>
            <a:ext cx="872496" cy="45728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14103129" y="3539819"/>
            <a:ext cx="872496" cy="45728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5" name="Rounded Rectangle 64"/>
          <p:cNvSpPr/>
          <p:nvPr/>
        </p:nvSpPr>
        <p:spPr>
          <a:xfrm>
            <a:off x="15088893" y="3551939"/>
            <a:ext cx="872496" cy="45728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12233279" y="5435396"/>
            <a:ext cx="872496" cy="45728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14161258" y="5425021"/>
            <a:ext cx="872496" cy="45728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EBD10E02-4348-49A2-8383-93EB619F59CA}"/>
              </a:ext>
            </a:extLst>
          </p:cNvPr>
          <p:cNvSpPr/>
          <p:nvPr/>
        </p:nvSpPr>
        <p:spPr>
          <a:xfrm>
            <a:off x="15105768" y="3681688"/>
            <a:ext cx="855621" cy="164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JALAN RAYA</a:t>
            </a:r>
          </a:p>
          <a:p>
            <a:pPr algn="ctr"/>
            <a:endParaRPr lang="en-US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906.840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EBD10E02-4348-49A2-8383-93EB619F59CA}"/>
              </a:ext>
            </a:extLst>
          </p:cNvPr>
          <p:cNvSpPr/>
          <p:nvPr/>
        </p:nvSpPr>
        <p:spPr>
          <a:xfrm>
            <a:off x="14133357" y="3681688"/>
            <a:ext cx="855621" cy="164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JEMBATAN</a:t>
            </a:r>
          </a:p>
          <a:p>
            <a:pPr algn="ctr"/>
            <a:endParaRPr lang="en-US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EBD10E02-4348-49A2-8383-93EB619F59CA}"/>
              </a:ext>
            </a:extLst>
          </p:cNvPr>
          <p:cNvSpPr/>
          <p:nvPr/>
        </p:nvSpPr>
        <p:spPr>
          <a:xfrm>
            <a:off x="13091355" y="3681688"/>
            <a:ext cx="1023756" cy="164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RUMAH TERENDAM</a:t>
            </a:r>
          </a:p>
          <a:p>
            <a:pPr algn="ctr"/>
            <a:endParaRPr lang="en-US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94.029</a:t>
            </a: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EBD10E02-4348-49A2-8383-93EB619F59CA}"/>
              </a:ext>
            </a:extLst>
          </p:cNvPr>
          <p:cNvSpPr/>
          <p:nvPr/>
        </p:nvSpPr>
        <p:spPr>
          <a:xfrm>
            <a:off x="12229548" y="3676956"/>
            <a:ext cx="855621" cy="164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TEMPAT IBADAH</a:t>
            </a:r>
          </a:p>
          <a:p>
            <a:pPr algn="ctr"/>
            <a:endParaRPr lang="en-US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608</a:t>
            </a: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EBD10E02-4348-49A2-8383-93EB619F59CA}"/>
              </a:ext>
            </a:extLst>
          </p:cNvPr>
          <p:cNvSpPr/>
          <p:nvPr/>
        </p:nvSpPr>
        <p:spPr>
          <a:xfrm>
            <a:off x="11245611" y="3694211"/>
            <a:ext cx="855621" cy="164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</a:p>
          <a:p>
            <a:pPr algn="ctr"/>
            <a:endParaRPr lang="en-US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735</a:t>
            </a: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EBD10E02-4348-49A2-8383-93EB619F59CA}"/>
              </a:ext>
            </a:extLst>
          </p:cNvPr>
          <p:cNvSpPr/>
          <p:nvPr/>
        </p:nvSpPr>
        <p:spPr>
          <a:xfrm>
            <a:off x="12226288" y="5558206"/>
            <a:ext cx="855621" cy="164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KORBAN HILANG</a:t>
            </a:r>
          </a:p>
          <a:p>
            <a:pPr algn="ctr"/>
            <a:endParaRPr lang="en-US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EBD10E02-4348-49A2-8383-93EB619F59CA}"/>
              </a:ext>
            </a:extLst>
          </p:cNvPr>
          <p:cNvSpPr/>
          <p:nvPr/>
        </p:nvSpPr>
        <p:spPr>
          <a:xfrm>
            <a:off x="14059044" y="5607924"/>
            <a:ext cx="1086266" cy="164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KORBAN MENINGGAL</a:t>
            </a:r>
          </a:p>
          <a:p>
            <a:pPr algn="ctr"/>
            <a:endParaRPr lang="en-US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067E1B01-314A-4CE4-91D8-477DA6564AF2}"/>
              </a:ext>
            </a:extLst>
          </p:cNvPr>
          <p:cNvSpPr/>
          <p:nvPr/>
        </p:nvSpPr>
        <p:spPr>
          <a:xfrm>
            <a:off x="6999940" y="2378402"/>
            <a:ext cx="1630636" cy="178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 KABUPATEN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LUAS TERDAMPAK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46.235 Ha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067E1B01-314A-4CE4-91D8-477DA6564AF2}"/>
              </a:ext>
            </a:extLst>
          </p:cNvPr>
          <p:cNvSpPr/>
          <p:nvPr/>
        </p:nvSpPr>
        <p:spPr>
          <a:xfrm>
            <a:off x="9019022" y="2531010"/>
            <a:ext cx="1630636" cy="178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  KABUPATEN     </a:t>
            </a:r>
            <a:endParaRPr lang="en-US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n-US" sz="1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</a:t>
            </a:r>
            <a:endParaRPr lang="en-US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  KECAMATAN    </a:t>
            </a:r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 </a:t>
            </a:r>
            <a:r>
              <a:rPr lang="en-US" sz="1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</a:t>
            </a:r>
            <a:endParaRPr lang="en-US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  DESA             </a:t>
            </a:r>
            <a:endParaRPr lang="en-US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335 </a:t>
            </a:r>
            <a:r>
              <a:rPr lang="en-US" sz="1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</a:t>
            </a:r>
            <a:endParaRPr lang="en-US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TERDAMPAK</a:t>
            </a:r>
          </a:p>
          <a:p>
            <a:pPr algn="ct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8.817 Orang</a:t>
            </a:r>
          </a:p>
          <a:p>
            <a:pPr algn="ctr"/>
            <a:r>
              <a:rPr lang="en-US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KERUGIAN  </a:t>
            </a:r>
            <a:r>
              <a:rPr lang="en-US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ctr"/>
            <a:r>
              <a:rPr lang="en-US" sz="1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93.680.535.600 </a:t>
            </a:r>
          </a:p>
          <a:p>
            <a:r>
              <a:rPr lang="en-US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067E1B01-314A-4CE4-91D8-477DA6564AF2}"/>
              </a:ext>
            </a:extLst>
          </p:cNvPr>
          <p:cNvSpPr/>
          <p:nvPr/>
        </p:nvSpPr>
        <p:spPr>
          <a:xfrm>
            <a:off x="6999940" y="6185481"/>
            <a:ext cx="1630636" cy="178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 SELURUH KERUGIAN</a:t>
            </a:r>
          </a:p>
          <a:p>
            <a:pPr algn="ctr"/>
            <a:endParaRPr lang="en-US" sz="1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1.456.975.100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067E1B01-314A-4CE4-91D8-477DA6564AF2}"/>
              </a:ext>
            </a:extLst>
          </p:cNvPr>
          <p:cNvSpPr/>
          <p:nvPr/>
        </p:nvSpPr>
        <p:spPr>
          <a:xfrm>
            <a:off x="9036985" y="6188038"/>
            <a:ext cx="1630636" cy="178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 TERNAK</a:t>
            </a:r>
          </a:p>
          <a:p>
            <a:pPr>
              <a:tabLst>
                <a:tab pos="85725" algn="l"/>
              </a:tabLst>
            </a:pP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tabLst>
                <a:tab pos="85725" algn="l"/>
                <a:tab pos="990600" algn="l"/>
              </a:tabLst>
            </a:pP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ITIK PETELUR	: 103</a:t>
            </a:r>
          </a:p>
          <a:p>
            <a:pPr>
              <a:tabLst>
                <a:tab pos="85725" algn="l"/>
                <a:tab pos="990600" algn="l"/>
              </a:tabLst>
            </a:pP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ITIK SIAP TELUR	: 300</a:t>
            </a:r>
          </a:p>
          <a:p>
            <a:pPr>
              <a:tabLst>
                <a:tab pos="85725" algn="l"/>
                <a:tab pos="990600" algn="l"/>
              </a:tabLst>
            </a:pP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ITIK MUDA	: 1.700</a:t>
            </a:r>
          </a:p>
          <a:p>
            <a:pPr>
              <a:tabLst>
                <a:tab pos="85725" algn="l"/>
                <a:tab pos="990600" algn="l"/>
              </a:tabLst>
            </a:pP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ITIK	: </a:t>
            </a:r>
            <a:r>
              <a:rPr lang="en-US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13.319</a:t>
            </a:r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85725" algn="l"/>
                <a:tab pos="990600" algn="l"/>
              </a:tabLst>
            </a:pP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SAPI	: </a:t>
            </a:r>
            <a:r>
              <a:rPr lang="en-US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1.657</a:t>
            </a:r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85725" algn="l"/>
                <a:tab pos="990600" algn="l"/>
              </a:tabLst>
            </a:pP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KAMBING	: </a:t>
            </a:r>
            <a:r>
              <a:rPr lang="en-US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249</a:t>
            </a:r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85725" algn="l"/>
                <a:tab pos="990600" algn="l"/>
              </a:tabLst>
            </a:pP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KERBAU 	</a:t>
            </a:r>
            <a:r>
              <a:rPr lang="en-US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15</a:t>
            </a:r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85725" algn="l"/>
                <a:tab pos="990600" algn="l"/>
              </a:tabLst>
            </a:pP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AYAM BURAS	: </a:t>
            </a:r>
            <a:r>
              <a:rPr lang="en-US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85725" algn="l"/>
                <a:tab pos="990600" algn="l"/>
              </a:tabLst>
            </a:pP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AYAM	: </a:t>
            </a:r>
            <a:r>
              <a:rPr lang="en-US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16.353</a:t>
            </a:r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A4198E5-4969-4B52-8148-DE0185926EC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137" y="6091137"/>
            <a:ext cx="590613" cy="737275"/>
          </a:xfrm>
          <a:prstGeom prst="rect">
            <a:avLst/>
          </a:prstGeom>
        </p:spPr>
      </p:pic>
      <p:pic>
        <p:nvPicPr>
          <p:cNvPr id="1028" name="Picture 4" descr="Kementerian Sosial Republik Indonesia - Wikipedia bahasa Indonesia,  ensiklopedia bebas">
            <a:extLst>
              <a:ext uri="{FF2B5EF4-FFF2-40B4-BE49-F238E27FC236}">
                <a16:creationId xmlns="" xmlns:a16="http://schemas.microsoft.com/office/drawing/2014/main" id="{B5ACDFDC-A043-4EC2-9736-CC691B248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430" y="6769544"/>
            <a:ext cx="829646" cy="67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D278F34F-CAEE-40EF-B4A5-C837DA07B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400" y="6064289"/>
            <a:ext cx="541262" cy="75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984C76F-A6A6-42D5-900B-F4D09F6CB4B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17" y="6036817"/>
            <a:ext cx="764717" cy="76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06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1258</TotalTime>
  <Words>136</Words>
  <Application>Microsoft Office PowerPoint</Application>
  <PresentationFormat>Custom</PresentationFormat>
  <Paragraphs>92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64</cp:revision>
  <dcterms:created xsi:type="dcterms:W3CDTF">2021-01-22T06:08:54Z</dcterms:created>
  <dcterms:modified xsi:type="dcterms:W3CDTF">2021-01-25T12:39:47Z</dcterms:modified>
</cp:coreProperties>
</file>