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45" r:id="rId3"/>
    <p:sldId id="259" r:id="rId4"/>
    <p:sldId id="346" r:id="rId5"/>
    <p:sldId id="347" r:id="rId6"/>
    <p:sldId id="354" r:id="rId7"/>
    <p:sldId id="353" r:id="rId8"/>
    <p:sldId id="256" r:id="rId9"/>
    <p:sldId id="356" r:id="rId10"/>
    <p:sldId id="357" r:id="rId11"/>
    <p:sldId id="358" r:id="rId12"/>
    <p:sldId id="35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FA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8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0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4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1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4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7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2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F8B7-1751-4490-8225-C49D33A9501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3FA3F98-D1EA-44A1-8841-DE50A44A74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62200"/>
            <a:ext cx="8534400" cy="175260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LAPORAN KONDISI BANJIR </a:t>
            </a:r>
            <a:b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PROVINSI KALIMANTAN SELATAN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 prov kalimantan selatan.png"/>
          <p:cNvPicPr>
            <a:picLocks noChangeAspect="1"/>
          </p:cNvPicPr>
          <p:nvPr/>
        </p:nvPicPr>
        <p:blipFill>
          <a:blip r:embed="rId2"/>
          <a:srcRect l="26546" t="6854" r="26707" b="6827"/>
          <a:stretch>
            <a:fillRect/>
          </a:stretch>
        </p:blipFill>
        <p:spPr>
          <a:xfrm>
            <a:off x="8839200" y="389792"/>
            <a:ext cx="1371600" cy="166760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B663376-2389-4F26-A0CD-B12674ED3023}"/>
              </a:ext>
            </a:extLst>
          </p:cNvPr>
          <p:cNvSpPr txBox="1">
            <a:spLocks/>
          </p:cNvSpPr>
          <p:nvPr/>
        </p:nvSpPr>
        <p:spPr>
          <a:xfrm>
            <a:off x="1547447" y="5257800"/>
            <a:ext cx="8925519" cy="1295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id-ID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663376-2389-4F26-A0CD-B12674ED3023}"/>
              </a:ext>
            </a:extLst>
          </p:cNvPr>
          <p:cNvSpPr txBox="1">
            <a:spLocks/>
          </p:cNvSpPr>
          <p:nvPr/>
        </p:nvSpPr>
        <p:spPr>
          <a:xfrm>
            <a:off x="1818682" y="5257800"/>
            <a:ext cx="8925519" cy="1295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BANJARMASIN, KAMIS 28 JANUARI 2021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JAM 09.00 WITA</a:t>
            </a:r>
            <a:endParaRPr lang="id-ID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65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5F37-EA55-4B1F-BDFB-FEF990C5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Data </a:t>
            </a:r>
            <a:r>
              <a:rPr lang="en-US" sz="4400" b="1" dirty="0" err="1"/>
              <a:t>posko</a:t>
            </a:r>
            <a:r>
              <a:rPr lang="en-US" sz="4400" b="1" dirty="0"/>
              <a:t> </a:t>
            </a:r>
            <a:r>
              <a:rPr lang="en-US" sz="4400" b="1" dirty="0" err="1"/>
              <a:t>kesehatan</a:t>
            </a:r>
            <a:br>
              <a:rPr lang="en-US" b="1" dirty="0"/>
            </a:br>
            <a:r>
              <a:rPr lang="en-US" dirty="0" err="1"/>
              <a:t>kamis</a:t>
            </a:r>
            <a:r>
              <a:rPr lang="en-US" dirty="0"/>
              <a:t>, 28 </a:t>
            </a:r>
            <a:r>
              <a:rPr lang="en-US" dirty="0" err="1"/>
              <a:t>januari</a:t>
            </a:r>
            <a:r>
              <a:rPr lang="en-US" dirty="0"/>
              <a:t> 2021hingga </a:t>
            </a:r>
            <a:r>
              <a:rPr lang="en-US" dirty="0" err="1"/>
              <a:t>pukul</a:t>
            </a:r>
            <a:r>
              <a:rPr lang="en-US" dirty="0"/>
              <a:t> 09.00 </a:t>
            </a:r>
            <a:r>
              <a:rPr lang="en-US" dirty="0" err="1"/>
              <a:t>wita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8EA9F-C314-44B9-A5C7-41C096D8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047"/>
            <a:ext cx="12191999" cy="3987453"/>
          </a:xfrm>
        </p:spPr>
      </p:pic>
    </p:spTree>
    <p:extLst>
      <p:ext uri="{BB962C8B-B14F-4D97-AF65-F5344CB8AC3E}">
        <p14:creationId xmlns:p14="http://schemas.microsoft.com/office/powerpoint/2010/main" val="270558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7029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Data </a:t>
            </a:r>
            <a:r>
              <a:rPr lang="en-US" sz="3600" b="1" dirty="0" err="1"/>
              <a:t>ketinggian</a:t>
            </a:r>
            <a:r>
              <a:rPr lang="en-US" sz="3600" b="1" dirty="0"/>
              <a:t> air</a:t>
            </a:r>
            <a:br>
              <a:rPr lang="en-US" b="1" dirty="0"/>
            </a:br>
            <a:r>
              <a:rPr lang="en-US" sz="2200" dirty="0"/>
              <a:t>kamis,28 </a:t>
            </a:r>
            <a:r>
              <a:rPr lang="en-US" sz="2200" dirty="0" err="1"/>
              <a:t>januari</a:t>
            </a:r>
            <a:r>
              <a:rPr lang="en-US" sz="2200" dirty="0"/>
              <a:t> 2021hingga </a:t>
            </a:r>
            <a:r>
              <a:rPr lang="en-US" sz="2200" dirty="0" err="1"/>
              <a:t>pukul</a:t>
            </a:r>
            <a:r>
              <a:rPr lang="en-US" sz="2200" dirty="0"/>
              <a:t> 09.00 </a:t>
            </a:r>
            <a:r>
              <a:rPr lang="en-US" sz="2200" dirty="0" err="1"/>
              <a:t>wita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06" y="2015732"/>
            <a:ext cx="5044755" cy="4139349"/>
          </a:xfrm>
        </p:spPr>
        <p:txBody>
          <a:bodyPr>
            <a:normAutofit/>
          </a:bodyPr>
          <a:lstStyle/>
          <a:p>
            <a:r>
              <a:rPr lang="en-US" dirty="0"/>
              <a:t>Kota </a:t>
            </a:r>
            <a:r>
              <a:rPr lang="en-US" dirty="0" err="1"/>
              <a:t>Banjarbaru</a:t>
            </a:r>
            <a:r>
              <a:rPr lang="en-US" dirty="0"/>
              <a:t>	= Normal 0-5 Cm</a:t>
            </a:r>
          </a:p>
          <a:p>
            <a:r>
              <a:rPr lang="en-US" dirty="0" err="1"/>
              <a:t>Kab</a:t>
            </a:r>
            <a:r>
              <a:rPr lang="en-US" dirty="0"/>
              <a:t>. HST		= Normal 0-5 Cm</a:t>
            </a:r>
          </a:p>
          <a:p>
            <a:r>
              <a:rPr lang="en-US" dirty="0" err="1"/>
              <a:t>Kab</a:t>
            </a:r>
            <a:r>
              <a:rPr lang="en-US" dirty="0"/>
              <a:t>. </a:t>
            </a:r>
            <a:r>
              <a:rPr lang="en-US" dirty="0" err="1"/>
              <a:t>Balangan</a:t>
            </a:r>
            <a:r>
              <a:rPr lang="en-US" dirty="0"/>
              <a:t>		= Normal 0-5 Cm</a:t>
            </a:r>
          </a:p>
          <a:p>
            <a:r>
              <a:rPr lang="en-US" dirty="0" err="1"/>
              <a:t>Kab</a:t>
            </a:r>
            <a:r>
              <a:rPr lang="en-US" dirty="0"/>
              <a:t>. </a:t>
            </a:r>
            <a:r>
              <a:rPr lang="en-US" dirty="0" err="1"/>
              <a:t>Tapin</a:t>
            </a:r>
            <a:r>
              <a:rPr lang="en-US" dirty="0"/>
              <a:t>		= Normal 0-5 Cm</a:t>
            </a:r>
          </a:p>
          <a:p>
            <a:r>
              <a:rPr lang="en-US" dirty="0" err="1"/>
              <a:t>Kab</a:t>
            </a:r>
            <a:r>
              <a:rPr lang="en-US" dirty="0"/>
              <a:t>. HSU		= Normal 0-5 Cm</a:t>
            </a:r>
          </a:p>
          <a:p>
            <a:r>
              <a:rPr lang="en-US" dirty="0" err="1"/>
              <a:t>Kab</a:t>
            </a:r>
            <a:r>
              <a:rPr lang="en-US" dirty="0"/>
              <a:t> Tanah </a:t>
            </a:r>
            <a:r>
              <a:rPr lang="en-US" dirty="0" err="1"/>
              <a:t>Bumbu</a:t>
            </a:r>
            <a:r>
              <a:rPr lang="en-US" dirty="0"/>
              <a:t>	= Normal 0-5 Cm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70A6C9-B874-4D77-B5AE-1E86A5063C49}"/>
              </a:ext>
            </a:extLst>
          </p:cNvPr>
          <p:cNvSpPr txBox="1">
            <a:spLocks/>
          </p:cNvSpPr>
          <p:nvPr/>
        </p:nvSpPr>
        <p:spPr>
          <a:xfrm>
            <a:off x="5609230" y="2015732"/>
            <a:ext cx="6582769" cy="4139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Kota Banjarmasin	= </a:t>
            </a:r>
            <a:r>
              <a:rPr lang="en-US" dirty="0" err="1"/>
              <a:t>Penurunan</a:t>
            </a:r>
            <a:r>
              <a:rPr lang="en-US" dirty="0"/>
              <a:t> Debit Air 15-25 Cm</a:t>
            </a:r>
          </a:p>
          <a:p>
            <a:r>
              <a:rPr lang="en-US" dirty="0" err="1"/>
              <a:t>Kab</a:t>
            </a:r>
            <a:r>
              <a:rPr lang="en-US" dirty="0"/>
              <a:t>. </a:t>
            </a:r>
            <a:r>
              <a:rPr lang="en-US" dirty="0" err="1"/>
              <a:t>Tabalong</a:t>
            </a:r>
            <a:r>
              <a:rPr lang="en-US" dirty="0"/>
              <a:t>		= Normal 0-5 Cm</a:t>
            </a:r>
          </a:p>
          <a:p>
            <a:r>
              <a:rPr lang="en-US" dirty="0" err="1"/>
              <a:t>Kab</a:t>
            </a:r>
            <a:r>
              <a:rPr lang="en-US" dirty="0"/>
              <a:t>. Banjar		= 0-35 Cm</a:t>
            </a:r>
          </a:p>
        </p:txBody>
      </p:sp>
    </p:spTree>
    <p:extLst>
      <p:ext uri="{BB962C8B-B14F-4D97-AF65-F5344CB8AC3E}">
        <p14:creationId xmlns:p14="http://schemas.microsoft.com/office/powerpoint/2010/main" val="367896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210D-89D5-47FB-A1FE-9D0967EE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294" y="1254462"/>
            <a:ext cx="9603275" cy="1049235"/>
          </a:xfrm>
        </p:spPr>
        <p:txBody>
          <a:bodyPr/>
          <a:lstStyle/>
          <a:p>
            <a:pPr algn="ctr"/>
            <a:r>
              <a:rPr lang="en-US" b="1" dirty="0" err="1"/>
              <a:t>Sekian</a:t>
            </a:r>
            <a:r>
              <a:rPr lang="en-US" b="1" dirty="0"/>
              <a:t> dan </a:t>
            </a:r>
            <a:r>
              <a:rPr lang="en-US" b="1" dirty="0" err="1"/>
              <a:t>terima</a:t>
            </a:r>
            <a:r>
              <a:rPr lang="en-US" b="1" dirty="0"/>
              <a:t> </a:t>
            </a:r>
            <a:r>
              <a:rPr lang="en-US" b="1" dirty="0" err="1"/>
              <a:t>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8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1582400" cy="464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LINE</a:t>
            </a:r>
            <a:br>
              <a:rPr lang="en-US" dirty="0"/>
            </a:br>
            <a:br>
              <a:rPr lang="en-US" dirty="0"/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Infografis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bencana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banjir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Kalimantan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selatan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perkiraan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cuaca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terkini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terdampak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padam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DATA SUMBERDAYA SEMENTARA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DAFTAR STOK LOGISTIK/PERALATAN BPBD PROVINSI </a:t>
            </a:r>
            <a:b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KALIMANTAN SELATAN</a:t>
            </a:r>
            <a:b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data posko kesehatan</a:t>
            </a:r>
            <a:b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Data ketinggian air di beberapa kabupaten/kota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527A1-D7D6-4FBE-B4E3-35C0A72AD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8C5E-B795-4FBD-9354-87AE6FF7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2126674"/>
            <a:ext cx="4651513" cy="104923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Prakiraan</a:t>
            </a:r>
            <a:r>
              <a:rPr lang="en-US" b="1" dirty="0"/>
              <a:t> </a:t>
            </a:r>
            <a:r>
              <a:rPr lang="en-US" b="1" dirty="0" err="1"/>
              <a:t>cuaca</a:t>
            </a:r>
            <a:r>
              <a:rPr lang="en-US" b="1" dirty="0"/>
              <a:t> Kalimantan </a:t>
            </a:r>
            <a:r>
              <a:rPr lang="en-US" b="1" dirty="0" err="1"/>
              <a:t>selatan</a:t>
            </a:r>
            <a:r>
              <a:rPr lang="en-US" b="1" dirty="0"/>
              <a:t> </a:t>
            </a:r>
            <a:r>
              <a:rPr lang="en-US" b="1" dirty="0" err="1"/>
              <a:t>selatan</a:t>
            </a:r>
            <a:r>
              <a:rPr lang="en-US" b="1" dirty="0"/>
              <a:t>, </a:t>
            </a:r>
            <a:r>
              <a:rPr lang="en-US" b="1" dirty="0" err="1"/>
              <a:t>Kamis</a:t>
            </a:r>
            <a:r>
              <a:rPr lang="en-US" b="1" dirty="0"/>
              <a:t> 28 </a:t>
            </a:r>
            <a:r>
              <a:rPr lang="en-US" b="1" dirty="0" err="1"/>
              <a:t>januari</a:t>
            </a:r>
            <a:r>
              <a:rPr lang="en-US" b="1" dirty="0"/>
              <a:t>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42DB3E-5401-4EA5-B832-61E289AB6BC7}"/>
              </a:ext>
            </a:extLst>
          </p:cNvPr>
          <p:cNvSpPr txBox="1">
            <a:spLocks/>
          </p:cNvSpPr>
          <p:nvPr/>
        </p:nvSpPr>
        <p:spPr>
          <a:xfrm>
            <a:off x="210883" y="4438185"/>
            <a:ext cx="5142995" cy="1806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WASPADA POTENSI HUJAN DISERTAI KILAT/PETIR DAN ANGIN KENCANG BERDURASI SINGKAT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SINGKAT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SIANG DAN SORE HARI DI WILAYAH KAB. BANJAR, TAPIN, HULU SUNGAI TENGAH, HULU SUNGAI UTARA, KOTABARU DAN SEKITARNYA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30B22-F565-4D1D-8F9E-B1F204FD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1" y="4446"/>
            <a:ext cx="718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2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C348-3C10-493A-97A6-6428A0C9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24" y="343002"/>
            <a:ext cx="9603275" cy="1049235"/>
          </a:xfrm>
        </p:spPr>
        <p:txBody>
          <a:bodyPr/>
          <a:lstStyle/>
          <a:p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 yang terdampak listrik padam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0A7EA3-6A1A-4D8C-907F-D87402C9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3" y="1035934"/>
            <a:ext cx="9688986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7C44E-524F-4A25-99A1-8BEA80F7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0142-2E4C-44A7-82E6-5A901628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6206DA-8DC8-44E9-9EEA-F0C3D9929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520"/>
            <a:ext cx="12351224" cy="605348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50EB6A9-6C38-44FA-9514-D9EC2977F047}"/>
              </a:ext>
            </a:extLst>
          </p:cNvPr>
          <p:cNvSpPr txBox="1">
            <a:spLocks/>
          </p:cNvSpPr>
          <p:nvPr/>
        </p:nvSpPr>
        <p:spPr>
          <a:xfrm>
            <a:off x="1451579" y="138285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SUMBERDAYA SEMENTARA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8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4"/>
            <a:ext cx="12192000" cy="695801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855564"/>
              </p:ext>
            </p:extLst>
          </p:nvPr>
        </p:nvGraphicFramePr>
        <p:xfrm>
          <a:off x="6208296" y="1267322"/>
          <a:ext cx="5699358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273796756"/>
                    </a:ext>
                  </a:extLst>
                </a:gridCol>
                <a:gridCol w="2147636">
                  <a:extLst>
                    <a:ext uri="{9D8B030D-6E8A-4147-A177-3AD203B41FA5}">
                      <a16:colId xmlns:a16="http://schemas.microsoft.com/office/drawing/2014/main" val="1992251238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847129363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3078289196"/>
                    </a:ext>
                  </a:extLst>
                </a:gridCol>
              </a:tblGrid>
              <a:tr h="29379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BARANG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5322"/>
                  </a:ext>
                </a:extLst>
              </a:tr>
              <a:tr h="2937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3232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Susu Bear Brand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591544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Susu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Kental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Manis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Kaleng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5578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Makanan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Bayi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48154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You</a:t>
                      </a:r>
                      <a:r>
                        <a:rPr lang="en-US" sz="1100" baseline="0" dirty="0"/>
                        <a:t> C 1000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99950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Energen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323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Sereal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39538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Biskuit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42091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Sosis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Toples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552611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Kecap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975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Tolak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Angin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83991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Termorex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261275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Protecal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25669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Suplemen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Obat-obatan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88825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Salep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700245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Gel </a:t>
                      </a:r>
                      <a:r>
                        <a:rPr lang="en-US" sz="1100" dirty="0" err="1"/>
                        <a:t>Pengurang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Gatal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706321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Minyak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Telon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80351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Minyak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Kayu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Putih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19327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Perlengkapan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Mandi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21376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63217"/>
              </p:ext>
            </p:extLst>
          </p:nvPr>
        </p:nvGraphicFramePr>
        <p:xfrm>
          <a:off x="112294" y="1267322"/>
          <a:ext cx="5823282" cy="513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594">
                  <a:extLst>
                    <a:ext uri="{9D8B030D-6E8A-4147-A177-3AD203B41FA5}">
                      <a16:colId xmlns:a16="http://schemas.microsoft.com/office/drawing/2014/main" val="3273796756"/>
                    </a:ext>
                  </a:extLst>
                </a:gridCol>
                <a:gridCol w="2221046">
                  <a:extLst>
                    <a:ext uri="{9D8B030D-6E8A-4147-A177-3AD203B41FA5}">
                      <a16:colId xmlns:a16="http://schemas.microsoft.com/office/drawing/2014/main" val="1992251238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847129363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3078289196"/>
                    </a:ext>
                  </a:extLst>
                </a:gridCol>
              </a:tblGrid>
              <a:tr h="29424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BARANG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5322"/>
                  </a:ext>
                </a:extLst>
              </a:tr>
              <a:tr h="2942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3232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Beras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18.943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591544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Paket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Sembako</a:t>
                      </a:r>
                      <a:r>
                        <a:rPr lang="en-US" sz="1100" dirty="0"/>
                        <a:t> KALTENG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Paket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5578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School 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Paket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48154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Buku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Bacaan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323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Mie </a:t>
                      </a:r>
                      <a:r>
                        <a:rPr lang="en-US" sz="1100" dirty="0" err="1"/>
                        <a:t>Instan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39538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Pop 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42091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Mie </a:t>
                      </a:r>
                      <a:r>
                        <a:rPr lang="en-US" sz="1100" dirty="0" err="1"/>
                        <a:t>Gelas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55261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Minyak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Goreng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975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Telur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Rak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8399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Teh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261275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Kopi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25669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Gula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88825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Sarden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Kaleng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700245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Ikan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Asin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70632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Air Mineral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80351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Susu</a:t>
                      </a:r>
                      <a:r>
                        <a:rPr lang="en-US" sz="1100" dirty="0"/>
                        <a:t> Formula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19327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Susu</a:t>
                      </a:r>
                      <a:r>
                        <a:rPr lang="en-US" sz="1100" dirty="0"/>
                        <a:t> UHT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21376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294" y="-115249"/>
            <a:ext cx="11795360" cy="1384995"/>
          </a:xfrm>
          <a:prstGeom prst="rect">
            <a:avLst/>
          </a:prstGeom>
          <a:solidFill>
            <a:srgbClr val="795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DAFTAR STOK LOGISTIK/PERALATAN BPBD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PROVINSI KALIMANTAN SELATAN (1) 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PERTANGGAL 28 JANUARI 2021</a:t>
            </a:r>
          </a:p>
        </p:txBody>
      </p:sp>
    </p:spTree>
    <p:extLst>
      <p:ext uri="{BB962C8B-B14F-4D97-AF65-F5344CB8AC3E}">
        <p14:creationId xmlns:p14="http://schemas.microsoft.com/office/powerpoint/2010/main" val="219635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4"/>
            <a:ext cx="12192000" cy="695801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99266"/>
              </p:ext>
            </p:extLst>
          </p:nvPr>
        </p:nvGraphicFramePr>
        <p:xfrm>
          <a:off x="6208296" y="1267322"/>
          <a:ext cx="5823282" cy="409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553">
                  <a:extLst>
                    <a:ext uri="{9D8B030D-6E8A-4147-A177-3AD203B41FA5}">
                      <a16:colId xmlns:a16="http://schemas.microsoft.com/office/drawing/2014/main" val="3273796756"/>
                    </a:ext>
                  </a:extLst>
                </a:gridCol>
                <a:gridCol w="2273087">
                  <a:extLst>
                    <a:ext uri="{9D8B030D-6E8A-4147-A177-3AD203B41FA5}">
                      <a16:colId xmlns:a16="http://schemas.microsoft.com/office/drawing/2014/main" val="1992251238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847129363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3078289196"/>
                    </a:ext>
                  </a:extLst>
                </a:gridCol>
              </a:tblGrid>
              <a:tr h="29379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BARANG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5322"/>
                  </a:ext>
                </a:extLst>
              </a:tr>
              <a:tr h="2937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3232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Baju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Kaos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591544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Handuk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5578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Sejadah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48154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Mukena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99950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Kerudung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323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Tikar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39538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Sarung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Laki-laki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420912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Perahu</a:t>
                      </a:r>
                      <a:r>
                        <a:rPr lang="en-US" sz="1100" dirty="0"/>
                        <a:t> Arum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Jeram</a:t>
                      </a:r>
                      <a:r>
                        <a:rPr lang="en-US" sz="1100" baseline="0" dirty="0"/>
                        <a:t> (</a:t>
                      </a:r>
                      <a:r>
                        <a:rPr lang="en-US" sz="1100" dirty="0" err="1"/>
                        <a:t>Pinjam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Pakai</a:t>
                      </a:r>
                      <a:r>
                        <a:rPr lang="en-US" sz="11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9756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Ban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Puso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83991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63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Bantuan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dari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Kementerian</a:t>
                      </a:r>
                      <a:r>
                        <a:rPr lang="en-US" sz="1100" baseline="0" dirty="0"/>
                        <a:t> PMK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Koli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261275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Santan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Instan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955128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Tepung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419603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Terpal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101564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91266"/>
              </p:ext>
            </p:extLst>
          </p:nvPr>
        </p:nvGraphicFramePr>
        <p:xfrm>
          <a:off x="112294" y="1267322"/>
          <a:ext cx="5823282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8291">
                  <a:extLst>
                    <a:ext uri="{9D8B030D-6E8A-4147-A177-3AD203B41FA5}">
                      <a16:colId xmlns:a16="http://schemas.microsoft.com/office/drawing/2014/main" val="3273796756"/>
                    </a:ext>
                  </a:extLst>
                </a:gridCol>
                <a:gridCol w="2243349">
                  <a:extLst>
                    <a:ext uri="{9D8B030D-6E8A-4147-A177-3AD203B41FA5}">
                      <a16:colId xmlns:a16="http://schemas.microsoft.com/office/drawing/2014/main" val="1992251238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847129363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3078289196"/>
                    </a:ext>
                  </a:extLst>
                </a:gridCol>
              </a:tblGrid>
              <a:tr h="29424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BARANG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KETERANGAN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5322"/>
                  </a:ext>
                </a:extLst>
              </a:tr>
              <a:tr h="2942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JUMLAH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3232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Pasta Gigi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591544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Sikat</a:t>
                      </a:r>
                      <a:r>
                        <a:rPr lang="en-US" sz="1100" dirty="0"/>
                        <a:t> Gigi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5578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Sampo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48154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Sabun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Mandi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99950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Obat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Nyamuk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2323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Sabun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Cuci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Baju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139538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Pelembut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Pakaian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420912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Lilin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555261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Popok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Bayi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975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Pembalut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Wanita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38399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Masker </a:t>
                      </a:r>
                      <a:r>
                        <a:rPr lang="en-US" sz="1100" dirty="0" err="1"/>
                        <a:t>Medis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261275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Masker </a:t>
                      </a:r>
                      <a:r>
                        <a:rPr lang="en-US" sz="1100" dirty="0" err="1"/>
                        <a:t>Kain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Dus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57413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Pakaian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Wanita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88825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Pakaian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Wanita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dan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Laki-laki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Karung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700245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Pakaian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Anak-anak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706321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Pakaian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Anak-anak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803516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Pakaian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Bayi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19327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Celana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Laki-laki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21376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82909" y="75823"/>
            <a:ext cx="7826181" cy="1015663"/>
          </a:xfrm>
          <a:prstGeom prst="rect">
            <a:avLst/>
          </a:prstGeom>
          <a:solidFill>
            <a:srgbClr val="795FA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DAFTAR STOK LOGISTIK/PERALATAN BPBD</a:t>
            </a:r>
          </a:p>
          <a:p>
            <a:pPr algn="ctr"/>
            <a:r>
              <a:rPr lang="en-US" sz="30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PROVINSI KALIMANTAN SELATAN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A7F1C-A54D-4775-8C1C-6FEB4AABA4AB}"/>
              </a:ext>
            </a:extLst>
          </p:cNvPr>
          <p:cNvSpPr txBox="1"/>
          <p:nvPr/>
        </p:nvSpPr>
        <p:spPr>
          <a:xfrm>
            <a:off x="112294" y="-115249"/>
            <a:ext cx="11795360" cy="1384995"/>
          </a:xfrm>
          <a:prstGeom prst="rect">
            <a:avLst/>
          </a:prstGeom>
          <a:solidFill>
            <a:srgbClr val="795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DAFTAR STOK LOGISTIK/PERALATAN BPBD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PROVINSI KALIMANTAN SELATAN (2) 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Berlin Sans FB Demi" panose="020E0802020502020306" pitchFamily="34" charset="0"/>
              </a:rPr>
              <a:t>PERTANGGAL 28 JANUARI 2021</a:t>
            </a:r>
          </a:p>
        </p:txBody>
      </p:sp>
    </p:spTree>
    <p:extLst>
      <p:ext uri="{BB962C8B-B14F-4D97-AF65-F5344CB8AC3E}">
        <p14:creationId xmlns:p14="http://schemas.microsoft.com/office/powerpoint/2010/main" val="24353730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964</TotalTime>
  <Words>636</Words>
  <Application>Microsoft Office PowerPoint</Application>
  <PresentationFormat>Widescreen</PresentationFormat>
  <Paragraphs>311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Berlin Sans FB Demi</vt:lpstr>
      <vt:lpstr>Gill Sans MT</vt:lpstr>
      <vt:lpstr>Tahoma</vt:lpstr>
      <vt:lpstr>Gallery</vt:lpstr>
      <vt:lpstr>  LAPORAN KONDISI BANJIR  PROVINSI KALIMANTAN SELATAN</vt:lpstr>
      <vt:lpstr>OUT LINE  1. Infografis bencana banjir di Kalimantan selatan 2. perkiraan cuaca terkini 3. daerah yang terdampak listrik padam 4. DATA SUMBERDAYA SEMENTARA 5. DAFTAR STOK LOGISTIK/PERALATAN BPBD PROVINSI      KALIMANTAN SELATAN 6. data posko kesehatan 7. Data ketinggian air di beberapa kabupaten/kota </vt:lpstr>
      <vt:lpstr>PowerPoint Presentation</vt:lpstr>
      <vt:lpstr>Prakiraan cuaca Kalimantan selatan selatan, Kamis 28 januari 2021</vt:lpstr>
      <vt:lpstr>daerah yang terdampak listrik padam</vt:lpstr>
      <vt:lpstr>PowerPoint Presentation</vt:lpstr>
      <vt:lpstr>PowerPoint Presentation</vt:lpstr>
      <vt:lpstr>PowerPoint Presentation</vt:lpstr>
      <vt:lpstr>PowerPoint Presentation</vt:lpstr>
      <vt:lpstr>Data posko kesehatan kamis, 28 januari 2021hingga pukul 09.00 wita</vt:lpstr>
      <vt:lpstr>Data ketinggian air kamis,28 januari 2021hingga pukul 09.00 wita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KONDISI BANJIR  PROVINSI KALIMANTAN SELATAN</dc:title>
  <dc:creator>User</dc:creator>
  <cp:lastModifiedBy>User</cp:lastModifiedBy>
  <cp:revision>64</cp:revision>
  <dcterms:created xsi:type="dcterms:W3CDTF">2021-01-23T06:29:10Z</dcterms:created>
  <dcterms:modified xsi:type="dcterms:W3CDTF">2021-01-28T01:00:26Z</dcterms:modified>
</cp:coreProperties>
</file>