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827" r:id="rId2"/>
    <p:sldMasterId id="2147483878" r:id="rId3"/>
    <p:sldMasterId id="2147483885" r:id="rId4"/>
  </p:sldMasterIdLst>
  <p:notesMasterIdLst>
    <p:notesMasterId r:id="rId57"/>
  </p:notesMasterIdLst>
  <p:sldIdLst>
    <p:sldId id="433" r:id="rId5"/>
    <p:sldId id="271" r:id="rId6"/>
    <p:sldId id="445" r:id="rId7"/>
    <p:sldId id="509" r:id="rId8"/>
    <p:sldId id="510" r:id="rId9"/>
    <p:sldId id="508" r:id="rId10"/>
    <p:sldId id="377" r:id="rId11"/>
    <p:sldId id="410" r:id="rId12"/>
    <p:sldId id="434" r:id="rId13"/>
    <p:sldId id="449" r:id="rId14"/>
    <p:sldId id="481" r:id="rId15"/>
    <p:sldId id="472" r:id="rId16"/>
    <p:sldId id="473" r:id="rId17"/>
    <p:sldId id="474" r:id="rId18"/>
    <p:sldId id="435" r:id="rId19"/>
    <p:sldId id="422" r:id="rId20"/>
    <p:sldId id="425" r:id="rId21"/>
    <p:sldId id="426" r:id="rId22"/>
    <p:sldId id="484" r:id="rId23"/>
    <p:sldId id="485" r:id="rId24"/>
    <p:sldId id="486" r:id="rId25"/>
    <p:sldId id="487" r:id="rId26"/>
    <p:sldId id="488" r:id="rId27"/>
    <p:sldId id="489" r:id="rId28"/>
    <p:sldId id="490" r:id="rId29"/>
    <p:sldId id="491" r:id="rId30"/>
    <p:sldId id="492" r:id="rId31"/>
    <p:sldId id="493" r:id="rId32"/>
    <p:sldId id="494" r:id="rId33"/>
    <p:sldId id="495" r:id="rId34"/>
    <p:sldId id="496" r:id="rId35"/>
    <p:sldId id="497" r:id="rId36"/>
    <p:sldId id="498" r:id="rId37"/>
    <p:sldId id="499" r:id="rId38"/>
    <p:sldId id="500" r:id="rId39"/>
    <p:sldId id="427" r:id="rId40"/>
    <p:sldId id="440" r:id="rId41"/>
    <p:sldId id="501" r:id="rId42"/>
    <p:sldId id="505" r:id="rId43"/>
    <p:sldId id="506" r:id="rId44"/>
    <p:sldId id="507" r:id="rId45"/>
    <p:sldId id="482" r:id="rId46"/>
    <p:sldId id="479" r:id="rId47"/>
    <p:sldId id="478" r:id="rId48"/>
    <p:sldId id="502" r:id="rId49"/>
    <p:sldId id="503" r:id="rId50"/>
    <p:sldId id="461" r:id="rId51"/>
    <p:sldId id="462" r:id="rId52"/>
    <p:sldId id="463" r:id="rId53"/>
    <p:sldId id="464" r:id="rId54"/>
    <p:sldId id="504" r:id="rId55"/>
    <p:sldId id="432" r:id="rId56"/>
  </p:sldIdLst>
  <p:sldSz cx="9144000" cy="5143500" type="screen16x9"/>
  <p:notesSz cx="6858000" cy="9144000"/>
  <p:embeddedFontLst>
    <p:embeddedFont>
      <p:font typeface="Roboto Condensed" charset="0"/>
      <p:regular r:id="rId58"/>
      <p:bold r:id="rId59"/>
      <p:italic r:id="rId60"/>
      <p:boldItalic r:id="rId61"/>
    </p:embeddedFont>
    <p:embeddedFont>
      <p:font typeface="Share" charset="0"/>
      <p:regular r:id="rId62"/>
      <p:bold r:id="rId63"/>
      <p:italic r:id="rId64"/>
      <p:boldItalic r:id="rId65"/>
    </p:embeddedFont>
    <p:embeddedFont>
      <p:font typeface="Arimo" charset="0"/>
      <p:regular r:id="rId66"/>
      <p:bold r:id="rId67"/>
      <p:italic r:id="rId68"/>
      <p:boldItalic r:id="rId69"/>
    </p:embeddedFont>
    <p:embeddedFont>
      <p:font typeface="Calibri" pitchFamily="34" charset="0"/>
      <p:regular r:id="rId70"/>
      <p:bold r:id="rId71"/>
      <p:italic r:id="rId72"/>
      <p:boldItalic r:id="rId73"/>
    </p:embeddedFont>
    <p:embeddedFont>
      <p:font typeface="Wingdings 2" pitchFamily="18" charset="2"/>
      <p:regular r:id="rId74"/>
    </p:embeddedFont>
    <p:embeddedFont>
      <p:font typeface="Century Gothic" pitchFamily="34" charset="0"/>
      <p:regular r:id="rId75"/>
      <p:bold r:id="rId76"/>
      <p:italic r:id="rId77"/>
      <p:boldItalic r:id="rId78"/>
    </p:embeddedFont>
    <p:embeddedFont>
      <p:font typeface="Bahnschrift Condensed" charset="0"/>
      <p:regular r:id="rId79"/>
      <p:bold r:id="rId80"/>
    </p:embeddedFont>
    <p:embeddedFont>
      <p:font typeface="Bahnschrift" charset="0"/>
      <p:regular r:id="rId81"/>
      <p:bold r:id="rId82"/>
    </p:embeddedFont>
    <p:embeddedFont>
      <p:font typeface="Berlin Sans FB" pitchFamily="34" charset="0"/>
      <p:regular r:id="rId83"/>
      <p:bold r:id="rId84"/>
    </p:embeddedFont>
    <p:embeddedFont>
      <p:font typeface="Tahoma" pitchFamily="34" charset="0"/>
      <p:regular r:id="rId85"/>
      <p:bold r:id="rId86"/>
    </p:embeddedFont>
    <p:embeddedFont>
      <p:font typeface="Montserrat" charset="0"/>
      <p:regular r:id="rId87"/>
      <p:bold r:id="rId88"/>
      <p:italic r:id="rId89"/>
      <p:boldItalic r:id="rId90"/>
    </p:embeddedFont>
    <p:embeddedFont>
      <p:font typeface="Fira Sans Extra Condensed Medium" charset="0"/>
      <p:regular r:id="rId91"/>
      <p:bold r:id="rId92"/>
      <p:italic r:id="rId93"/>
      <p:boldItalic r:id="rId9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35AEBF0-4670-4D53-B48F-65C94D83EA49}">
  <a:tblStyle styleId="{435AEBF0-4670-4D53-B48F-65C94D83EA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3" autoAdjust="0"/>
    <p:restoredTop sz="94576" autoAdjust="0"/>
  </p:normalViewPr>
  <p:slideViewPr>
    <p:cSldViewPr snapToGrid="0">
      <p:cViewPr>
        <p:scale>
          <a:sx n="110" d="100"/>
          <a:sy n="110" d="100"/>
        </p:scale>
        <p:origin x="18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76" Type="http://schemas.openxmlformats.org/officeDocument/2006/relationships/font" Target="fonts/font19.fntdata"/><Relationship Id="rId84" Type="http://schemas.openxmlformats.org/officeDocument/2006/relationships/font" Target="fonts/font27.fntdata"/><Relationship Id="rId89" Type="http://schemas.openxmlformats.org/officeDocument/2006/relationships/font" Target="fonts/font32.fntdata"/><Relationship Id="rId97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font" Target="fonts/font14.fntdata"/><Relationship Id="rId92" Type="http://schemas.openxmlformats.org/officeDocument/2006/relationships/font" Target="fonts/font3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font" Target="fonts/font17.fntdata"/><Relationship Id="rId79" Type="http://schemas.openxmlformats.org/officeDocument/2006/relationships/font" Target="fonts/font22.fntdata"/><Relationship Id="rId87" Type="http://schemas.openxmlformats.org/officeDocument/2006/relationships/font" Target="fonts/font30.fntdata"/><Relationship Id="rId5" Type="http://schemas.openxmlformats.org/officeDocument/2006/relationships/slide" Target="slides/slide1.xml"/><Relationship Id="rId61" Type="http://schemas.openxmlformats.org/officeDocument/2006/relationships/font" Target="fonts/font4.fntdata"/><Relationship Id="rId82" Type="http://schemas.openxmlformats.org/officeDocument/2006/relationships/font" Target="fonts/font25.fntdata"/><Relationship Id="rId90" Type="http://schemas.openxmlformats.org/officeDocument/2006/relationships/font" Target="fonts/font33.fntdata"/><Relationship Id="rId95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font" Target="fonts/font20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15.fntdata"/><Relationship Id="rId80" Type="http://schemas.openxmlformats.org/officeDocument/2006/relationships/font" Target="fonts/font23.fntdata"/><Relationship Id="rId85" Type="http://schemas.openxmlformats.org/officeDocument/2006/relationships/font" Target="fonts/font28.fntdata"/><Relationship Id="rId93" Type="http://schemas.openxmlformats.org/officeDocument/2006/relationships/font" Target="fonts/font36.fntdata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font" Target="fonts/font18.fntdata"/><Relationship Id="rId83" Type="http://schemas.openxmlformats.org/officeDocument/2006/relationships/font" Target="fonts/font26.fntdata"/><Relationship Id="rId88" Type="http://schemas.openxmlformats.org/officeDocument/2006/relationships/font" Target="fonts/font31.fntdata"/><Relationship Id="rId91" Type="http://schemas.openxmlformats.org/officeDocument/2006/relationships/font" Target="fonts/font34.fntdata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78" Type="http://schemas.openxmlformats.org/officeDocument/2006/relationships/font" Target="fonts/font21.fntdata"/><Relationship Id="rId81" Type="http://schemas.openxmlformats.org/officeDocument/2006/relationships/font" Target="fonts/font24.fntdata"/><Relationship Id="rId86" Type="http://schemas.openxmlformats.org/officeDocument/2006/relationships/font" Target="fonts/font29.fntdata"/><Relationship Id="rId94" Type="http://schemas.openxmlformats.org/officeDocument/2006/relationships/font" Target="fonts/font3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4.042139810243927E-2"/>
          <c:y val="3.6905170356023809E-2"/>
          <c:w val="0.94691308664137264"/>
          <c:h val="0.87923375268267123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AKTIF</c:v>
                </c:pt>
              </c:strCache>
            </c:strRef>
          </c:tx>
          <c:spPr>
            <a:solidFill>
              <a:srgbClr val="4D1434"/>
            </a:solidFill>
            <a:ln w="25400">
              <a:noFill/>
            </a:ln>
          </c:spPr>
          <c:cat>
            <c:numRef>
              <c:f>Sheet1!$A$2:$A$124</c:f>
              <c:numCache>
                <c:formatCode>dd/m</c:formatCode>
                <c:ptCount val="123"/>
                <c:pt idx="0">
                  <c:v>43909</c:v>
                </c:pt>
                <c:pt idx="1">
                  <c:v>43910</c:v>
                </c:pt>
                <c:pt idx="2">
                  <c:v>43911</c:v>
                </c:pt>
                <c:pt idx="3">
                  <c:v>43912</c:v>
                </c:pt>
                <c:pt idx="4">
                  <c:v>43913</c:v>
                </c:pt>
                <c:pt idx="5">
                  <c:v>43914</c:v>
                </c:pt>
                <c:pt idx="6">
                  <c:v>43915</c:v>
                </c:pt>
                <c:pt idx="7">
                  <c:v>43916</c:v>
                </c:pt>
                <c:pt idx="8">
                  <c:v>43917</c:v>
                </c:pt>
                <c:pt idx="9">
                  <c:v>43918</c:v>
                </c:pt>
                <c:pt idx="10">
                  <c:v>43919</c:v>
                </c:pt>
                <c:pt idx="11">
                  <c:v>43920</c:v>
                </c:pt>
                <c:pt idx="12">
                  <c:v>43921</c:v>
                </c:pt>
                <c:pt idx="13">
                  <c:v>43922</c:v>
                </c:pt>
                <c:pt idx="14">
                  <c:v>43923</c:v>
                </c:pt>
                <c:pt idx="15">
                  <c:v>43924</c:v>
                </c:pt>
                <c:pt idx="16">
                  <c:v>43925</c:v>
                </c:pt>
                <c:pt idx="17">
                  <c:v>43926</c:v>
                </c:pt>
                <c:pt idx="18">
                  <c:v>43927</c:v>
                </c:pt>
                <c:pt idx="19">
                  <c:v>43928</c:v>
                </c:pt>
                <c:pt idx="20">
                  <c:v>43929</c:v>
                </c:pt>
                <c:pt idx="21">
                  <c:v>43930</c:v>
                </c:pt>
                <c:pt idx="22">
                  <c:v>43931</c:v>
                </c:pt>
                <c:pt idx="23">
                  <c:v>43932</c:v>
                </c:pt>
                <c:pt idx="24">
                  <c:v>43933</c:v>
                </c:pt>
                <c:pt idx="25">
                  <c:v>43934</c:v>
                </c:pt>
                <c:pt idx="26">
                  <c:v>43935</c:v>
                </c:pt>
                <c:pt idx="27">
                  <c:v>43936</c:v>
                </c:pt>
                <c:pt idx="28">
                  <c:v>43937</c:v>
                </c:pt>
                <c:pt idx="29">
                  <c:v>43938</c:v>
                </c:pt>
                <c:pt idx="30">
                  <c:v>43939</c:v>
                </c:pt>
                <c:pt idx="31">
                  <c:v>43940</c:v>
                </c:pt>
                <c:pt idx="32">
                  <c:v>43941</c:v>
                </c:pt>
                <c:pt idx="33">
                  <c:v>43942</c:v>
                </c:pt>
                <c:pt idx="34">
                  <c:v>43943</c:v>
                </c:pt>
                <c:pt idx="35">
                  <c:v>43944</c:v>
                </c:pt>
                <c:pt idx="36">
                  <c:v>43945</c:v>
                </c:pt>
                <c:pt idx="37">
                  <c:v>43946</c:v>
                </c:pt>
                <c:pt idx="38">
                  <c:v>43947</c:v>
                </c:pt>
                <c:pt idx="39">
                  <c:v>43948</c:v>
                </c:pt>
                <c:pt idx="40">
                  <c:v>43949</c:v>
                </c:pt>
                <c:pt idx="41">
                  <c:v>43950</c:v>
                </c:pt>
                <c:pt idx="42">
                  <c:v>43951</c:v>
                </c:pt>
                <c:pt idx="43">
                  <c:v>43952</c:v>
                </c:pt>
                <c:pt idx="44">
                  <c:v>43953</c:v>
                </c:pt>
                <c:pt idx="45">
                  <c:v>43954</c:v>
                </c:pt>
                <c:pt idx="46">
                  <c:v>43955</c:v>
                </c:pt>
                <c:pt idx="47">
                  <c:v>43956</c:v>
                </c:pt>
                <c:pt idx="48">
                  <c:v>43957</c:v>
                </c:pt>
                <c:pt idx="49">
                  <c:v>43958</c:v>
                </c:pt>
                <c:pt idx="50">
                  <c:v>43959</c:v>
                </c:pt>
                <c:pt idx="51">
                  <c:v>43960</c:v>
                </c:pt>
                <c:pt idx="52">
                  <c:v>43961</c:v>
                </c:pt>
                <c:pt idx="53">
                  <c:v>43962</c:v>
                </c:pt>
                <c:pt idx="54">
                  <c:v>43963</c:v>
                </c:pt>
                <c:pt idx="55">
                  <c:v>43964</c:v>
                </c:pt>
                <c:pt idx="56">
                  <c:v>43965</c:v>
                </c:pt>
                <c:pt idx="57">
                  <c:v>43966</c:v>
                </c:pt>
                <c:pt idx="58">
                  <c:v>43967</c:v>
                </c:pt>
                <c:pt idx="59">
                  <c:v>43968</c:v>
                </c:pt>
                <c:pt idx="60">
                  <c:v>43969</c:v>
                </c:pt>
                <c:pt idx="61">
                  <c:v>43970</c:v>
                </c:pt>
                <c:pt idx="62">
                  <c:v>43971</c:v>
                </c:pt>
                <c:pt idx="63">
                  <c:v>43972</c:v>
                </c:pt>
                <c:pt idx="64">
                  <c:v>43973</c:v>
                </c:pt>
                <c:pt idx="65">
                  <c:v>43974</c:v>
                </c:pt>
                <c:pt idx="66">
                  <c:v>43975</c:v>
                </c:pt>
                <c:pt idx="67">
                  <c:v>43976</c:v>
                </c:pt>
                <c:pt idx="68">
                  <c:v>43977</c:v>
                </c:pt>
                <c:pt idx="69">
                  <c:v>43978</c:v>
                </c:pt>
                <c:pt idx="70">
                  <c:v>43979</c:v>
                </c:pt>
                <c:pt idx="71">
                  <c:v>43980</c:v>
                </c:pt>
                <c:pt idx="72">
                  <c:v>43981</c:v>
                </c:pt>
                <c:pt idx="73">
                  <c:v>43982</c:v>
                </c:pt>
                <c:pt idx="74">
                  <c:v>43983</c:v>
                </c:pt>
                <c:pt idx="75">
                  <c:v>43984</c:v>
                </c:pt>
                <c:pt idx="76">
                  <c:v>43985</c:v>
                </c:pt>
                <c:pt idx="77">
                  <c:v>43986</c:v>
                </c:pt>
                <c:pt idx="78">
                  <c:v>43987</c:v>
                </c:pt>
                <c:pt idx="79">
                  <c:v>43988</c:v>
                </c:pt>
                <c:pt idx="80">
                  <c:v>43989</c:v>
                </c:pt>
                <c:pt idx="81">
                  <c:v>43990</c:v>
                </c:pt>
                <c:pt idx="82">
                  <c:v>43991</c:v>
                </c:pt>
                <c:pt idx="83">
                  <c:v>43992</c:v>
                </c:pt>
                <c:pt idx="84">
                  <c:v>43993</c:v>
                </c:pt>
                <c:pt idx="85">
                  <c:v>43994</c:v>
                </c:pt>
                <c:pt idx="86">
                  <c:v>43995</c:v>
                </c:pt>
                <c:pt idx="87">
                  <c:v>43996</c:v>
                </c:pt>
                <c:pt idx="88">
                  <c:v>43997</c:v>
                </c:pt>
                <c:pt idx="89">
                  <c:v>43998</c:v>
                </c:pt>
                <c:pt idx="90">
                  <c:v>43999</c:v>
                </c:pt>
                <c:pt idx="91">
                  <c:v>44000</c:v>
                </c:pt>
                <c:pt idx="92">
                  <c:v>44001</c:v>
                </c:pt>
                <c:pt idx="93">
                  <c:v>44002</c:v>
                </c:pt>
                <c:pt idx="94">
                  <c:v>44003</c:v>
                </c:pt>
                <c:pt idx="95">
                  <c:v>44004</c:v>
                </c:pt>
                <c:pt idx="96">
                  <c:v>44005</c:v>
                </c:pt>
                <c:pt idx="97">
                  <c:v>44006</c:v>
                </c:pt>
                <c:pt idx="98">
                  <c:v>44007</c:v>
                </c:pt>
                <c:pt idx="99">
                  <c:v>44008</c:v>
                </c:pt>
                <c:pt idx="100">
                  <c:v>44009</c:v>
                </c:pt>
                <c:pt idx="101">
                  <c:v>44010</c:v>
                </c:pt>
                <c:pt idx="102">
                  <c:v>44011</c:v>
                </c:pt>
                <c:pt idx="103">
                  <c:v>44012</c:v>
                </c:pt>
                <c:pt idx="104">
                  <c:v>44013</c:v>
                </c:pt>
                <c:pt idx="105">
                  <c:v>44014</c:v>
                </c:pt>
                <c:pt idx="106">
                  <c:v>44015</c:v>
                </c:pt>
                <c:pt idx="107">
                  <c:v>44016</c:v>
                </c:pt>
                <c:pt idx="108">
                  <c:v>44017</c:v>
                </c:pt>
                <c:pt idx="109">
                  <c:v>44018</c:v>
                </c:pt>
                <c:pt idx="110">
                  <c:v>44019</c:v>
                </c:pt>
                <c:pt idx="111">
                  <c:v>44020</c:v>
                </c:pt>
                <c:pt idx="112">
                  <c:v>44021</c:v>
                </c:pt>
                <c:pt idx="113">
                  <c:v>44022</c:v>
                </c:pt>
                <c:pt idx="114">
                  <c:v>44023</c:v>
                </c:pt>
                <c:pt idx="115">
                  <c:v>44024</c:v>
                </c:pt>
                <c:pt idx="116">
                  <c:v>44025</c:v>
                </c:pt>
                <c:pt idx="117">
                  <c:v>44026</c:v>
                </c:pt>
                <c:pt idx="118">
                  <c:v>44027</c:v>
                </c:pt>
                <c:pt idx="119">
                  <c:v>44028</c:v>
                </c:pt>
                <c:pt idx="120">
                  <c:v>44029</c:v>
                </c:pt>
                <c:pt idx="121">
                  <c:v>44030</c:v>
                </c:pt>
                <c:pt idx="122">
                  <c:v>44031</c:v>
                </c:pt>
              </c:numCache>
            </c:numRef>
          </c:cat>
          <c:val>
            <c:numRef>
              <c:f>Sheet1!$B$2:$B$124</c:f>
              <c:numCache>
                <c:formatCode>General</c:formatCode>
                <c:ptCount val="123"/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5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16</c:v>
                </c:pt>
                <c:pt idx="18">
                  <c:v>16</c:v>
                </c:pt>
                <c:pt idx="19">
                  <c:v>19</c:v>
                </c:pt>
                <c:pt idx="20">
                  <c:v>17</c:v>
                </c:pt>
                <c:pt idx="21">
                  <c:v>19</c:v>
                </c:pt>
                <c:pt idx="22">
                  <c:v>23</c:v>
                </c:pt>
                <c:pt idx="23">
                  <c:v>23</c:v>
                </c:pt>
                <c:pt idx="24">
                  <c:v>28</c:v>
                </c:pt>
                <c:pt idx="25">
                  <c:v>27</c:v>
                </c:pt>
                <c:pt idx="26">
                  <c:v>29</c:v>
                </c:pt>
                <c:pt idx="27">
                  <c:v>37</c:v>
                </c:pt>
                <c:pt idx="28">
                  <c:v>43</c:v>
                </c:pt>
                <c:pt idx="29">
                  <c:v>61</c:v>
                </c:pt>
                <c:pt idx="30">
                  <c:v>75</c:v>
                </c:pt>
                <c:pt idx="31">
                  <c:v>79</c:v>
                </c:pt>
                <c:pt idx="32">
                  <c:v>79</c:v>
                </c:pt>
                <c:pt idx="33">
                  <c:v>82</c:v>
                </c:pt>
                <c:pt idx="34">
                  <c:v>90</c:v>
                </c:pt>
                <c:pt idx="35">
                  <c:v>97</c:v>
                </c:pt>
                <c:pt idx="36">
                  <c:v>114</c:v>
                </c:pt>
                <c:pt idx="37">
                  <c:v>124</c:v>
                </c:pt>
                <c:pt idx="38">
                  <c:v>123</c:v>
                </c:pt>
                <c:pt idx="39">
                  <c:v>126</c:v>
                </c:pt>
                <c:pt idx="40">
                  <c:v>126</c:v>
                </c:pt>
                <c:pt idx="41">
                  <c:v>127</c:v>
                </c:pt>
                <c:pt idx="42">
                  <c:v>137</c:v>
                </c:pt>
                <c:pt idx="43">
                  <c:v>145</c:v>
                </c:pt>
                <c:pt idx="44">
                  <c:v>145</c:v>
                </c:pt>
                <c:pt idx="45">
                  <c:v>154</c:v>
                </c:pt>
                <c:pt idx="46">
                  <c:v>156</c:v>
                </c:pt>
                <c:pt idx="47">
                  <c:v>175</c:v>
                </c:pt>
                <c:pt idx="48">
                  <c:v>180</c:v>
                </c:pt>
                <c:pt idx="49">
                  <c:v>190</c:v>
                </c:pt>
                <c:pt idx="50">
                  <c:v>189</c:v>
                </c:pt>
                <c:pt idx="51">
                  <c:v>196</c:v>
                </c:pt>
                <c:pt idx="52">
                  <c:v>202</c:v>
                </c:pt>
                <c:pt idx="53">
                  <c:v>199</c:v>
                </c:pt>
                <c:pt idx="54">
                  <c:v>192</c:v>
                </c:pt>
                <c:pt idx="55">
                  <c:v>198</c:v>
                </c:pt>
                <c:pt idx="56">
                  <c:v>196</c:v>
                </c:pt>
                <c:pt idx="57">
                  <c:v>222</c:v>
                </c:pt>
                <c:pt idx="58">
                  <c:v>263</c:v>
                </c:pt>
                <c:pt idx="59">
                  <c:v>290</c:v>
                </c:pt>
                <c:pt idx="60">
                  <c:v>320</c:v>
                </c:pt>
                <c:pt idx="61">
                  <c:v>358</c:v>
                </c:pt>
                <c:pt idx="62">
                  <c:v>419</c:v>
                </c:pt>
                <c:pt idx="63">
                  <c:v>424</c:v>
                </c:pt>
                <c:pt idx="64">
                  <c:v>437</c:v>
                </c:pt>
                <c:pt idx="65">
                  <c:v>454</c:v>
                </c:pt>
                <c:pt idx="66">
                  <c:v>462</c:v>
                </c:pt>
                <c:pt idx="67">
                  <c:v>460</c:v>
                </c:pt>
                <c:pt idx="68">
                  <c:v>483</c:v>
                </c:pt>
                <c:pt idx="69">
                  <c:v>551</c:v>
                </c:pt>
                <c:pt idx="70">
                  <c:v>666</c:v>
                </c:pt>
                <c:pt idx="71">
                  <c:v>737</c:v>
                </c:pt>
                <c:pt idx="72">
                  <c:v>719</c:v>
                </c:pt>
                <c:pt idx="73">
                  <c:v>738</c:v>
                </c:pt>
                <c:pt idx="74">
                  <c:v>762</c:v>
                </c:pt>
                <c:pt idx="75">
                  <c:v>781</c:v>
                </c:pt>
                <c:pt idx="76" formatCode="#,##0">
                  <c:v>841</c:v>
                </c:pt>
                <c:pt idx="77" formatCode="#,##0">
                  <c:v>948</c:v>
                </c:pt>
                <c:pt idx="78" formatCode="#,##0">
                  <c:v>1015</c:v>
                </c:pt>
                <c:pt idx="79" formatCode="#,##0">
                  <c:v>1047</c:v>
                </c:pt>
                <c:pt idx="80" formatCode="#,##0">
                  <c:v>1079</c:v>
                </c:pt>
                <c:pt idx="81" formatCode="#,##0">
                  <c:v>1129</c:v>
                </c:pt>
                <c:pt idx="82" formatCode="#,##0">
                  <c:v>1214</c:v>
                </c:pt>
                <c:pt idx="83" formatCode="#,##0">
                  <c:v>1325</c:v>
                </c:pt>
                <c:pt idx="84" formatCode="#,##0">
                  <c:v>1357</c:v>
                </c:pt>
                <c:pt idx="85" formatCode="#,##0">
                  <c:v>1396</c:v>
                </c:pt>
                <c:pt idx="86" formatCode="#,##0">
                  <c:v>1495</c:v>
                </c:pt>
                <c:pt idx="87" formatCode="#,##0">
                  <c:v>1526</c:v>
                </c:pt>
                <c:pt idx="88" formatCode="#,##0">
                  <c:v>1568</c:v>
                </c:pt>
                <c:pt idx="89" formatCode="#,##0">
                  <c:v>1663</c:v>
                </c:pt>
                <c:pt idx="90" formatCode="#,##0">
                  <c:v>1729</c:v>
                </c:pt>
                <c:pt idx="91" formatCode="#,##0">
                  <c:v>1825</c:v>
                </c:pt>
                <c:pt idx="92" formatCode="#,##0">
                  <c:v>1874</c:v>
                </c:pt>
                <c:pt idx="93" formatCode="#,##0">
                  <c:v>1930</c:v>
                </c:pt>
                <c:pt idx="94" formatCode="#,##0">
                  <c:v>2004</c:v>
                </c:pt>
                <c:pt idx="95" formatCode="#,##0">
                  <c:v>2088</c:v>
                </c:pt>
                <c:pt idx="96" formatCode="#,##0">
                  <c:v>2081</c:v>
                </c:pt>
                <c:pt idx="97" formatCode="#,##0">
                  <c:v>2147</c:v>
                </c:pt>
                <c:pt idx="98" formatCode="#,##0">
                  <c:v>2120</c:v>
                </c:pt>
                <c:pt idx="99" formatCode="#,##0">
                  <c:v>2120</c:v>
                </c:pt>
                <c:pt idx="100" formatCode="#,##0">
                  <c:v>2109</c:v>
                </c:pt>
                <c:pt idx="101" formatCode="#,##0">
                  <c:v>2096</c:v>
                </c:pt>
                <c:pt idx="102" formatCode="#,##0">
                  <c:v>2115</c:v>
                </c:pt>
                <c:pt idx="103" formatCode="#,##0">
                  <c:v>2193</c:v>
                </c:pt>
                <c:pt idx="104" formatCode="#,##0">
                  <c:v>2208</c:v>
                </c:pt>
                <c:pt idx="105" formatCode="#,##0">
                  <c:v>2284</c:v>
                </c:pt>
                <c:pt idx="106" formatCode="#,##0">
                  <c:v>2361</c:v>
                </c:pt>
                <c:pt idx="107" formatCode="#,##0">
                  <c:v>2399</c:v>
                </c:pt>
                <c:pt idx="108" formatCode="#,##0">
                  <c:v>2413</c:v>
                </c:pt>
                <c:pt idx="109" formatCode="#,##0">
                  <c:v>2459</c:v>
                </c:pt>
                <c:pt idx="110" formatCode="#,##0">
                  <c:v>2404</c:v>
                </c:pt>
                <c:pt idx="111" formatCode="#,##0">
                  <c:v>2470</c:v>
                </c:pt>
                <c:pt idx="112" formatCode="#,##0">
                  <c:v>2553</c:v>
                </c:pt>
                <c:pt idx="113" formatCode="#,##0">
                  <c:v>2547</c:v>
                </c:pt>
                <c:pt idx="114" formatCode="#,##0">
                  <c:v>2574</c:v>
                </c:pt>
                <c:pt idx="115" formatCode="#,##0">
                  <c:v>2534</c:v>
                </c:pt>
                <c:pt idx="116" formatCode="#,##0">
                  <c:v>2579</c:v>
                </c:pt>
                <c:pt idx="117" formatCode="#,##0">
                  <c:v>2674</c:v>
                </c:pt>
                <c:pt idx="118" formatCode="#,##0">
                  <c:v>2745</c:v>
                </c:pt>
                <c:pt idx="119" formatCode="#,##0">
                  <c:v>2793</c:v>
                </c:pt>
                <c:pt idx="120" formatCode="#,##0">
                  <c:v>2824</c:v>
                </c:pt>
                <c:pt idx="121" formatCode="#,##0">
                  <c:v>2878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A9-4648-9CB3-FD1D92029C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SEMBUH</c:v>
                </c:pt>
              </c:strCache>
            </c:strRef>
          </c:tx>
          <c:spPr>
            <a:solidFill>
              <a:srgbClr val="B2324B"/>
            </a:solidFill>
            <a:ln w="25400">
              <a:noFill/>
            </a:ln>
          </c:spPr>
          <c:cat>
            <c:numRef>
              <c:f>Sheet1!$A$2:$A$124</c:f>
              <c:numCache>
                <c:formatCode>dd/m</c:formatCode>
                <c:ptCount val="123"/>
                <c:pt idx="0">
                  <c:v>43909</c:v>
                </c:pt>
                <c:pt idx="1">
                  <c:v>43910</c:v>
                </c:pt>
                <c:pt idx="2">
                  <c:v>43911</c:v>
                </c:pt>
                <c:pt idx="3">
                  <c:v>43912</c:v>
                </c:pt>
                <c:pt idx="4">
                  <c:v>43913</c:v>
                </c:pt>
                <c:pt idx="5">
                  <c:v>43914</c:v>
                </c:pt>
                <c:pt idx="6">
                  <c:v>43915</c:v>
                </c:pt>
                <c:pt idx="7">
                  <c:v>43916</c:v>
                </c:pt>
                <c:pt idx="8">
                  <c:v>43917</c:v>
                </c:pt>
                <c:pt idx="9">
                  <c:v>43918</c:v>
                </c:pt>
                <c:pt idx="10">
                  <c:v>43919</c:v>
                </c:pt>
                <c:pt idx="11">
                  <c:v>43920</c:v>
                </c:pt>
                <c:pt idx="12">
                  <c:v>43921</c:v>
                </c:pt>
                <c:pt idx="13">
                  <c:v>43922</c:v>
                </c:pt>
                <c:pt idx="14">
                  <c:v>43923</c:v>
                </c:pt>
                <c:pt idx="15">
                  <c:v>43924</c:v>
                </c:pt>
                <c:pt idx="16">
                  <c:v>43925</c:v>
                </c:pt>
                <c:pt idx="17">
                  <c:v>43926</c:v>
                </c:pt>
                <c:pt idx="18">
                  <c:v>43927</c:v>
                </c:pt>
                <c:pt idx="19">
                  <c:v>43928</c:v>
                </c:pt>
                <c:pt idx="20">
                  <c:v>43929</c:v>
                </c:pt>
                <c:pt idx="21">
                  <c:v>43930</c:v>
                </c:pt>
                <c:pt idx="22">
                  <c:v>43931</c:v>
                </c:pt>
                <c:pt idx="23">
                  <c:v>43932</c:v>
                </c:pt>
                <c:pt idx="24">
                  <c:v>43933</c:v>
                </c:pt>
                <c:pt idx="25">
                  <c:v>43934</c:v>
                </c:pt>
                <c:pt idx="26">
                  <c:v>43935</c:v>
                </c:pt>
                <c:pt idx="27">
                  <c:v>43936</c:v>
                </c:pt>
                <c:pt idx="28">
                  <c:v>43937</c:v>
                </c:pt>
                <c:pt idx="29">
                  <c:v>43938</c:v>
                </c:pt>
                <c:pt idx="30">
                  <c:v>43939</c:v>
                </c:pt>
                <c:pt idx="31">
                  <c:v>43940</c:v>
                </c:pt>
                <c:pt idx="32">
                  <c:v>43941</c:v>
                </c:pt>
                <c:pt idx="33">
                  <c:v>43942</c:v>
                </c:pt>
                <c:pt idx="34">
                  <c:v>43943</c:v>
                </c:pt>
                <c:pt idx="35">
                  <c:v>43944</c:v>
                </c:pt>
                <c:pt idx="36">
                  <c:v>43945</c:v>
                </c:pt>
                <c:pt idx="37">
                  <c:v>43946</c:v>
                </c:pt>
                <c:pt idx="38">
                  <c:v>43947</c:v>
                </c:pt>
                <c:pt idx="39">
                  <c:v>43948</c:v>
                </c:pt>
                <c:pt idx="40">
                  <c:v>43949</c:v>
                </c:pt>
                <c:pt idx="41">
                  <c:v>43950</c:v>
                </c:pt>
                <c:pt idx="42">
                  <c:v>43951</c:v>
                </c:pt>
                <c:pt idx="43">
                  <c:v>43952</c:v>
                </c:pt>
                <c:pt idx="44">
                  <c:v>43953</c:v>
                </c:pt>
                <c:pt idx="45">
                  <c:v>43954</c:v>
                </c:pt>
                <c:pt idx="46">
                  <c:v>43955</c:v>
                </c:pt>
                <c:pt idx="47">
                  <c:v>43956</c:v>
                </c:pt>
                <c:pt idx="48">
                  <c:v>43957</c:v>
                </c:pt>
                <c:pt idx="49">
                  <c:v>43958</c:v>
                </c:pt>
                <c:pt idx="50">
                  <c:v>43959</c:v>
                </c:pt>
                <c:pt idx="51">
                  <c:v>43960</c:v>
                </c:pt>
                <c:pt idx="52">
                  <c:v>43961</c:v>
                </c:pt>
                <c:pt idx="53">
                  <c:v>43962</c:v>
                </c:pt>
                <c:pt idx="54">
                  <c:v>43963</c:v>
                </c:pt>
                <c:pt idx="55">
                  <c:v>43964</c:v>
                </c:pt>
                <c:pt idx="56">
                  <c:v>43965</c:v>
                </c:pt>
                <c:pt idx="57">
                  <c:v>43966</c:v>
                </c:pt>
                <c:pt idx="58">
                  <c:v>43967</c:v>
                </c:pt>
                <c:pt idx="59">
                  <c:v>43968</c:v>
                </c:pt>
                <c:pt idx="60">
                  <c:v>43969</c:v>
                </c:pt>
                <c:pt idx="61">
                  <c:v>43970</c:v>
                </c:pt>
                <c:pt idx="62">
                  <c:v>43971</c:v>
                </c:pt>
                <c:pt idx="63">
                  <c:v>43972</c:v>
                </c:pt>
                <c:pt idx="64">
                  <c:v>43973</c:v>
                </c:pt>
                <c:pt idx="65">
                  <c:v>43974</c:v>
                </c:pt>
                <c:pt idx="66">
                  <c:v>43975</c:v>
                </c:pt>
                <c:pt idx="67">
                  <c:v>43976</c:v>
                </c:pt>
                <c:pt idx="68">
                  <c:v>43977</c:v>
                </c:pt>
                <c:pt idx="69">
                  <c:v>43978</c:v>
                </c:pt>
                <c:pt idx="70">
                  <c:v>43979</c:v>
                </c:pt>
                <c:pt idx="71">
                  <c:v>43980</c:v>
                </c:pt>
                <c:pt idx="72">
                  <c:v>43981</c:v>
                </c:pt>
                <c:pt idx="73">
                  <c:v>43982</c:v>
                </c:pt>
                <c:pt idx="74">
                  <c:v>43983</c:v>
                </c:pt>
                <c:pt idx="75">
                  <c:v>43984</c:v>
                </c:pt>
                <c:pt idx="76">
                  <c:v>43985</c:v>
                </c:pt>
                <c:pt idx="77">
                  <c:v>43986</c:v>
                </c:pt>
                <c:pt idx="78">
                  <c:v>43987</c:v>
                </c:pt>
                <c:pt idx="79">
                  <c:v>43988</c:v>
                </c:pt>
                <c:pt idx="80">
                  <c:v>43989</c:v>
                </c:pt>
                <c:pt idx="81">
                  <c:v>43990</c:v>
                </c:pt>
                <c:pt idx="82">
                  <c:v>43991</c:v>
                </c:pt>
                <c:pt idx="83">
                  <c:v>43992</c:v>
                </c:pt>
                <c:pt idx="84">
                  <c:v>43993</c:v>
                </c:pt>
                <c:pt idx="85">
                  <c:v>43994</c:v>
                </c:pt>
                <c:pt idx="86">
                  <c:v>43995</c:v>
                </c:pt>
                <c:pt idx="87">
                  <c:v>43996</c:v>
                </c:pt>
                <c:pt idx="88">
                  <c:v>43997</c:v>
                </c:pt>
                <c:pt idx="89">
                  <c:v>43998</c:v>
                </c:pt>
                <c:pt idx="90">
                  <c:v>43999</c:v>
                </c:pt>
                <c:pt idx="91">
                  <c:v>44000</c:v>
                </c:pt>
                <c:pt idx="92">
                  <c:v>44001</c:v>
                </c:pt>
                <c:pt idx="93">
                  <c:v>44002</c:v>
                </c:pt>
                <c:pt idx="94">
                  <c:v>44003</c:v>
                </c:pt>
                <c:pt idx="95">
                  <c:v>44004</c:v>
                </c:pt>
                <c:pt idx="96">
                  <c:v>44005</c:v>
                </c:pt>
                <c:pt idx="97">
                  <c:v>44006</c:v>
                </c:pt>
                <c:pt idx="98">
                  <c:v>44007</c:v>
                </c:pt>
                <c:pt idx="99">
                  <c:v>44008</c:v>
                </c:pt>
                <c:pt idx="100">
                  <c:v>44009</c:v>
                </c:pt>
                <c:pt idx="101">
                  <c:v>44010</c:v>
                </c:pt>
                <c:pt idx="102">
                  <c:v>44011</c:v>
                </c:pt>
                <c:pt idx="103">
                  <c:v>44012</c:v>
                </c:pt>
                <c:pt idx="104">
                  <c:v>44013</c:v>
                </c:pt>
                <c:pt idx="105">
                  <c:v>44014</c:v>
                </c:pt>
                <c:pt idx="106">
                  <c:v>44015</c:v>
                </c:pt>
                <c:pt idx="107">
                  <c:v>44016</c:v>
                </c:pt>
                <c:pt idx="108">
                  <c:v>44017</c:v>
                </c:pt>
                <c:pt idx="109">
                  <c:v>44018</c:v>
                </c:pt>
                <c:pt idx="110">
                  <c:v>44019</c:v>
                </c:pt>
                <c:pt idx="111">
                  <c:v>44020</c:v>
                </c:pt>
                <c:pt idx="112">
                  <c:v>44021</c:v>
                </c:pt>
                <c:pt idx="113">
                  <c:v>44022</c:v>
                </c:pt>
                <c:pt idx="114">
                  <c:v>44023</c:v>
                </c:pt>
                <c:pt idx="115">
                  <c:v>44024</c:v>
                </c:pt>
                <c:pt idx="116">
                  <c:v>44025</c:v>
                </c:pt>
                <c:pt idx="117">
                  <c:v>44026</c:v>
                </c:pt>
                <c:pt idx="118">
                  <c:v>44027</c:v>
                </c:pt>
                <c:pt idx="119">
                  <c:v>44028</c:v>
                </c:pt>
                <c:pt idx="120">
                  <c:v>44029</c:v>
                </c:pt>
                <c:pt idx="121">
                  <c:v>44030</c:v>
                </c:pt>
                <c:pt idx="122">
                  <c:v>44031</c:v>
                </c:pt>
              </c:numCache>
            </c:numRef>
          </c:cat>
          <c:val>
            <c:numRef>
              <c:f>Sheet1!$C$2:$C$124</c:f>
              <c:numCache>
                <c:formatCode>General</c:formatCode>
                <c:ptCount val="123"/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3</c:v>
                </c:pt>
                <c:pt idx="26">
                  <c:v>3</c:v>
                </c:pt>
                <c:pt idx="27">
                  <c:v>5</c:v>
                </c:pt>
                <c:pt idx="28">
                  <c:v>8</c:v>
                </c:pt>
                <c:pt idx="29">
                  <c:v>8</c:v>
                </c:pt>
                <c:pt idx="30">
                  <c:v>9</c:v>
                </c:pt>
                <c:pt idx="31">
                  <c:v>9</c:v>
                </c:pt>
                <c:pt idx="32">
                  <c:v>9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11</c:v>
                </c:pt>
                <c:pt idx="37">
                  <c:v>15</c:v>
                </c:pt>
                <c:pt idx="38">
                  <c:v>15</c:v>
                </c:pt>
                <c:pt idx="39">
                  <c:v>16</c:v>
                </c:pt>
                <c:pt idx="40">
                  <c:v>16</c:v>
                </c:pt>
                <c:pt idx="41">
                  <c:v>20</c:v>
                </c:pt>
                <c:pt idx="42">
                  <c:v>23</c:v>
                </c:pt>
                <c:pt idx="43">
                  <c:v>24</c:v>
                </c:pt>
                <c:pt idx="44">
                  <c:v>24</c:v>
                </c:pt>
                <c:pt idx="45">
                  <c:v>31</c:v>
                </c:pt>
                <c:pt idx="46">
                  <c:v>31</c:v>
                </c:pt>
                <c:pt idx="47">
                  <c:v>32</c:v>
                </c:pt>
                <c:pt idx="48">
                  <c:v>32</c:v>
                </c:pt>
                <c:pt idx="49">
                  <c:v>38</c:v>
                </c:pt>
                <c:pt idx="50">
                  <c:v>39</c:v>
                </c:pt>
                <c:pt idx="51">
                  <c:v>39</c:v>
                </c:pt>
                <c:pt idx="52">
                  <c:v>40</c:v>
                </c:pt>
                <c:pt idx="53">
                  <c:v>40</c:v>
                </c:pt>
                <c:pt idx="54">
                  <c:v>58</c:v>
                </c:pt>
                <c:pt idx="55">
                  <c:v>58</c:v>
                </c:pt>
                <c:pt idx="56">
                  <c:v>61</c:v>
                </c:pt>
                <c:pt idx="57">
                  <c:v>64</c:v>
                </c:pt>
                <c:pt idx="58">
                  <c:v>69</c:v>
                </c:pt>
                <c:pt idx="59">
                  <c:v>73</c:v>
                </c:pt>
                <c:pt idx="60">
                  <c:v>73</c:v>
                </c:pt>
                <c:pt idx="61">
                  <c:v>75</c:v>
                </c:pt>
                <c:pt idx="62">
                  <c:v>76</c:v>
                </c:pt>
                <c:pt idx="63">
                  <c:v>77</c:v>
                </c:pt>
                <c:pt idx="64">
                  <c:v>77</c:v>
                </c:pt>
                <c:pt idx="65">
                  <c:v>77</c:v>
                </c:pt>
                <c:pt idx="66">
                  <c:v>78</c:v>
                </c:pt>
                <c:pt idx="67">
                  <c:v>80</c:v>
                </c:pt>
                <c:pt idx="68">
                  <c:v>80</c:v>
                </c:pt>
                <c:pt idx="69">
                  <c:v>81</c:v>
                </c:pt>
                <c:pt idx="70">
                  <c:v>81</c:v>
                </c:pt>
                <c:pt idx="71">
                  <c:v>82</c:v>
                </c:pt>
                <c:pt idx="72">
                  <c:v>97</c:v>
                </c:pt>
                <c:pt idx="73">
                  <c:v>99</c:v>
                </c:pt>
                <c:pt idx="74">
                  <c:v>99</c:v>
                </c:pt>
                <c:pt idx="75">
                  <c:v>99</c:v>
                </c:pt>
                <c:pt idx="76">
                  <c:v>101</c:v>
                </c:pt>
                <c:pt idx="77">
                  <c:v>101</c:v>
                </c:pt>
                <c:pt idx="78">
                  <c:v>104</c:v>
                </c:pt>
                <c:pt idx="79">
                  <c:v>104</c:v>
                </c:pt>
                <c:pt idx="80">
                  <c:v>108</c:v>
                </c:pt>
                <c:pt idx="81">
                  <c:v>117</c:v>
                </c:pt>
                <c:pt idx="82">
                  <c:v>119</c:v>
                </c:pt>
                <c:pt idx="83">
                  <c:v>131</c:v>
                </c:pt>
                <c:pt idx="84">
                  <c:v>165</c:v>
                </c:pt>
                <c:pt idx="85">
                  <c:v>182</c:v>
                </c:pt>
                <c:pt idx="86">
                  <c:v>202</c:v>
                </c:pt>
                <c:pt idx="87">
                  <c:v>233</c:v>
                </c:pt>
                <c:pt idx="88">
                  <c:v>253</c:v>
                </c:pt>
                <c:pt idx="89">
                  <c:v>323</c:v>
                </c:pt>
                <c:pt idx="90">
                  <c:v>336</c:v>
                </c:pt>
                <c:pt idx="91">
                  <c:v>351</c:v>
                </c:pt>
                <c:pt idx="92">
                  <c:v>366</c:v>
                </c:pt>
                <c:pt idx="93">
                  <c:v>389</c:v>
                </c:pt>
                <c:pt idx="94">
                  <c:v>399</c:v>
                </c:pt>
                <c:pt idx="95">
                  <c:v>405</c:v>
                </c:pt>
                <c:pt idx="96">
                  <c:v>436</c:v>
                </c:pt>
                <c:pt idx="97">
                  <c:v>457</c:v>
                </c:pt>
                <c:pt idx="98">
                  <c:v>539</c:v>
                </c:pt>
                <c:pt idx="99">
                  <c:v>578</c:v>
                </c:pt>
                <c:pt idx="100">
                  <c:v>643</c:v>
                </c:pt>
                <c:pt idx="101">
                  <c:v>725</c:v>
                </c:pt>
                <c:pt idx="102">
                  <c:v>739</c:v>
                </c:pt>
                <c:pt idx="103">
                  <c:v>766</c:v>
                </c:pt>
                <c:pt idx="104">
                  <c:v>825</c:v>
                </c:pt>
                <c:pt idx="105">
                  <c:v>861</c:v>
                </c:pt>
                <c:pt idx="106">
                  <c:v>890</c:v>
                </c:pt>
                <c:pt idx="107">
                  <c:v>923</c:v>
                </c:pt>
                <c:pt idx="108">
                  <c:v>950</c:v>
                </c:pt>
                <c:pt idx="109">
                  <c:v>966</c:v>
                </c:pt>
                <c:pt idx="110" formatCode="#,##0">
                  <c:v>1086</c:v>
                </c:pt>
                <c:pt idx="111" formatCode="#,##0">
                  <c:v>1139</c:v>
                </c:pt>
                <c:pt idx="112" formatCode="#,##0">
                  <c:v>1162</c:v>
                </c:pt>
                <c:pt idx="113" formatCode="#,##0">
                  <c:v>1232</c:v>
                </c:pt>
                <c:pt idx="114" formatCode="#,##0">
                  <c:v>1283</c:v>
                </c:pt>
                <c:pt idx="115" formatCode="#,##0">
                  <c:v>1395</c:v>
                </c:pt>
                <c:pt idx="116" formatCode="#,##0">
                  <c:v>1418</c:v>
                </c:pt>
                <c:pt idx="117" formatCode="#,##0">
                  <c:v>1481</c:v>
                </c:pt>
                <c:pt idx="118" formatCode="#,##0">
                  <c:v>1514</c:v>
                </c:pt>
                <c:pt idx="119" formatCode="#,##0">
                  <c:v>1594</c:v>
                </c:pt>
                <c:pt idx="120" formatCode="#,##0">
                  <c:v>1660</c:v>
                </c:pt>
                <c:pt idx="121" formatCode="#,##0">
                  <c:v>1708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A9-4648-9CB3-FD1D92029C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MENINGGAL</c:v>
                </c:pt>
              </c:strCache>
            </c:strRef>
          </c:tx>
          <c:spPr>
            <a:solidFill>
              <a:srgbClr val="66B1CE"/>
            </a:solidFill>
            <a:ln w="25400">
              <a:noFill/>
            </a:ln>
          </c:spPr>
          <c:cat>
            <c:numRef>
              <c:f>Sheet1!$A$2:$A$124</c:f>
              <c:numCache>
                <c:formatCode>dd/m</c:formatCode>
                <c:ptCount val="123"/>
                <c:pt idx="0">
                  <c:v>43909</c:v>
                </c:pt>
                <c:pt idx="1">
                  <c:v>43910</c:v>
                </c:pt>
                <c:pt idx="2">
                  <c:v>43911</c:v>
                </c:pt>
                <c:pt idx="3">
                  <c:v>43912</c:v>
                </c:pt>
                <c:pt idx="4">
                  <c:v>43913</c:v>
                </c:pt>
                <c:pt idx="5">
                  <c:v>43914</c:v>
                </c:pt>
                <c:pt idx="6">
                  <c:v>43915</c:v>
                </c:pt>
                <c:pt idx="7">
                  <c:v>43916</c:v>
                </c:pt>
                <c:pt idx="8">
                  <c:v>43917</c:v>
                </c:pt>
                <c:pt idx="9">
                  <c:v>43918</c:v>
                </c:pt>
                <c:pt idx="10">
                  <c:v>43919</c:v>
                </c:pt>
                <c:pt idx="11">
                  <c:v>43920</c:v>
                </c:pt>
                <c:pt idx="12">
                  <c:v>43921</c:v>
                </c:pt>
                <c:pt idx="13">
                  <c:v>43922</c:v>
                </c:pt>
                <c:pt idx="14">
                  <c:v>43923</c:v>
                </c:pt>
                <c:pt idx="15">
                  <c:v>43924</c:v>
                </c:pt>
                <c:pt idx="16">
                  <c:v>43925</c:v>
                </c:pt>
                <c:pt idx="17">
                  <c:v>43926</c:v>
                </c:pt>
                <c:pt idx="18">
                  <c:v>43927</c:v>
                </c:pt>
                <c:pt idx="19">
                  <c:v>43928</c:v>
                </c:pt>
                <c:pt idx="20">
                  <c:v>43929</c:v>
                </c:pt>
                <c:pt idx="21">
                  <c:v>43930</c:v>
                </c:pt>
                <c:pt idx="22">
                  <c:v>43931</c:v>
                </c:pt>
                <c:pt idx="23">
                  <c:v>43932</c:v>
                </c:pt>
                <c:pt idx="24">
                  <c:v>43933</c:v>
                </c:pt>
                <c:pt idx="25">
                  <c:v>43934</c:v>
                </c:pt>
                <c:pt idx="26">
                  <c:v>43935</c:v>
                </c:pt>
                <c:pt idx="27">
                  <c:v>43936</c:v>
                </c:pt>
                <c:pt idx="28">
                  <c:v>43937</c:v>
                </c:pt>
                <c:pt idx="29">
                  <c:v>43938</c:v>
                </c:pt>
                <c:pt idx="30">
                  <c:v>43939</c:v>
                </c:pt>
                <c:pt idx="31">
                  <c:v>43940</c:v>
                </c:pt>
                <c:pt idx="32">
                  <c:v>43941</c:v>
                </c:pt>
                <c:pt idx="33">
                  <c:v>43942</c:v>
                </c:pt>
                <c:pt idx="34">
                  <c:v>43943</c:v>
                </c:pt>
                <c:pt idx="35">
                  <c:v>43944</c:v>
                </c:pt>
                <c:pt idx="36">
                  <c:v>43945</c:v>
                </c:pt>
                <c:pt idx="37">
                  <c:v>43946</c:v>
                </c:pt>
                <c:pt idx="38">
                  <c:v>43947</c:v>
                </c:pt>
                <c:pt idx="39">
                  <c:v>43948</c:v>
                </c:pt>
                <c:pt idx="40">
                  <c:v>43949</c:v>
                </c:pt>
                <c:pt idx="41">
                  <c:v>43950</c:v>
                </c:pt>
                <c:pt idx="42">
                  <c:v>43951</c:v>
                </c:pt>
                <c:pt idx="43">
                  <c:v>43952</c:v>
                </c:pt>
                <c:pt idx="44">
                  <c:v>43953</c:v>
                </c:pt>
                <c:pt idx="45">
                  <c:v>43954</c:v>
                </c:pt>
                <c:pt idx="46">
                  <c:v>43955</c:v>
                </c:pt>
                <c:pt idx="47">
                  <c:v>43956</c:v>
                </c:pt>
                <c:pt idx="48">
                  <c:v>43957</c:v>
                </c:pt>
                <c:pt idx="49">
                  <c:v>43958</c:v>
                </c:pt>
                <c:pt idx="50">
                  <c:v>43959</c:v>
                </c:pt>
                <c:pt idx="51">
                  <c:v>43960</c:v>
                </c:pt>
                <c:pt idx="52">
                  <c:v>43961</c:v>
                </c:pt>
                <c:pt idx="53">
                  <c:v>43962</c:v>
                </c:pt>
                <c:pt idx="54">
                  <c:v>43963</c:v>
                </c:pt>
                <c:pt idx="55">
                  <c:v>43964</c:v>
                </c:pt>
                <c:pt idx="56">
                  <c:v>43965</c:v>
                </c:pt>
                <c:pt idx="57">
                  <c:v>43966</c:v>
                </c:pt>
                <c:pt idx="58">
                  <c:v>43967</c:v>
                </c:pt>
                <c:pt idx="59">
                  <c:v>43968</c:v>
                </c:pt>
                <c:pt idx="60">
                  <c:v>43969</c:v>
                </c:pt>
                <c:pt idx="61">
                  <c:v>43970</c:v>
                </c:pt>
                <c:pt idx="62">
                  <c:v>43971</c:v>
                </c:pt>
                <c:pt idx="63">
                  <c:v>43972</c:v>
                </c:pt>
                <c:pt idx="64">
                  <c:v>43973</c:v>
                </c:pt>
                <c:pt idx="65">
                  <c:v>43974</c:v>
                </c:pt>
                <c:pt idx="66">
                  <c:v>43975</c:v>
                </c:pt>
                <c:pt idx="67">
                  <c:v>43976</c:v>
                </c:pt>
                <c:pt idx="68">
                  <c:v>43977</c:v>
                </c:pt>
                <c:pt idx="69">
                  <c:v>43978</c:v>
                </c:pt>
                <c:pt idx="70">
                  <c:v>43979</c:v>
                </c:pt>
                <c:pt idx="71">
                  <c:v>43980</c:v>
                </c:pt>
                <c:pt idx="72">
                  <c:v>43981</c:v>
                </c:pt>
                <c:pt idx="73">
                  <c:v>43982</c:v>
                </c:pt>
                <c:pt idx="74">
                  <c:v>43983</c:v>
                </c:pt>
                <c:pt idx="75">
                  <c:v>43984</c:v>
                </c:pt>
                <c:pt idx="76">
                  <c:v>43985</c:v>
                </c:pt>
                <c:pt idx="77">
                  <c:v>43986</c:v>
                </c:pt>
                <c:pt idx="78">
                  <c:v>43987</c:v>
                </c:pt>
                <c:pt idx="79">
                  <c:v>43988</c:v>
                </c:pt>
                <c:pt idx="80">
                  <c:v>43989</c:v>
                </c:pt>
                <c:pt idx="81">
                  <c:v>43990</c:v>
                </c:pt>
                <c:pt idx="82">
                  <c:v>43991</c:v>
                </c:pt>
                <c:pt idx="83">
                  <c:v>43992</c:v>
                </c:pt>
                <c:pt idx="84">
                  <c:v>43993</c:v>
                </c:pt>
                <c:pt idx="85">
                  <c:v>43994</c:v>
                </c:pt>
                <c:pt idx="86">
                  <c:v>43995</c:v>
                </c:pt>
                <c:pt idx="87">
                  <c:v>43996</c:v>
                </c:pt>
                <c:pt idx="88">
                  <c:v>43997</c:v>
                </c:pt>
                <c:pt idx="89">
                  <c:v>43998</c:v>
                </c:pt>
                <c:pt idx="90">
                  <c:v>43999</c:v>
                </c:pt>
                <c:pt idx="91">
                  <c:v>44000</c:v>
                </c:pt>
                <c:pt idx="92">
                  <c:v>44001</c:v>
                </c:pt>
                <c:pt idx="93">
                  <c:v>44002</c:v>
                </c:pt>
                <c:pt idx="94">
                  <c:v>44003</c:v>
                </c:pt>
                <c:pt idx="95">
                  <c:v>44004</c:v>
                </c:pt>
                <c:pt idx="96">
                  <c:v>44005</c:v>
                </c:pt>
                <c:pt idx="97">
                  <c:v>44006</c:v>
                </c:pt>
                <c:pt idx="98">
                  <c:v>44007</c:v>
                </c:pt>
                <c:pt idx="99">
                  <c:v>44008</c:v>
                </c:pt>
                <c:pt idx="100">
                  <c:v>44009</c:v>
                </c:pt>
                <c:pt idx="101">
                  <c:v>44010</c:v>
                </c:pt>
                <c:pt idx="102">
                  <c:v>44011</c:v>
                </c:pt>
                <c:pt idx="103">
                  <c:v>44012</c:v>
                </c:pt>
                <c:pt idx="104">
                  <c:v>44013</c:v>
                </c:pt>
                <c:pt idx="105">
                  <c:v>44014</c:v>
                </c:pt>
                <c:pt idx="106">
                  <c:v>44015</c:v>
                </c:pt>
                <c:pt idx="107">
                  <c:v>44016</c:v>
                </c:pt>
                <c:pt idx="108">
                  <c:v>44017</c:v>
                </c:pt>
                <c:pt idx="109">
                  <c:v>44018</c:v>
                </c:pt>
                <c:pt idx="110">
                  <c:v>44019</c:v>
                </c:pt>
                <c:pt idx="111">
                  <c:v>44020</c:v>
                </c:pt>
                <c:pt idx="112">
                  <c:v>44021</c:v>
                </c:pt>
                <c:pt idx="113">
                  <c:v>44022</c:v>
                </c:pt>
                <c:pt idx="114">
                  <c:v>44023</c:v>
                </c:pt>
                <c:pt idx="115">
                  <c:v>44024</c:v>
                </c:pt>
                <c:pt idx="116">
                  <c:v>44025</c:v>
                </c:pt>
                <c:pt idx="117">
                  <c:v>44026</c:v>
                </c:pt>
                <c:pt idx="118">
                  <c:v>44027</c:v>
                </c:pt>
                <c:pt idx="119">
                  <c:v>44028</c:v>
                </c:pt>
                <c:pt idx="120">
                  <c:v>44029</c:v>
                </c:pt>
                <c:pt idx="121">
                  <c:v>44030</c:v>
                </c:pt>
                <c:pt idx="122">
                  <c:v>44031</c:v>
                </c:pt>
              </c:numCache>
            </c:numRef>
          </c:cat>
          <c:val>
            <c:numRef>
              <c:f>Sheet1!$D$2:$D$124</c:f>
              <c:numCache>
                <c:formatCode>General</c:formatCode>
                <c:ptCount val="123"/>
                <c:pt idx="17">
                  <c:v>2</c:v>
                </c:pt>
                <c:pt idx="18">
                  <c:v>2</c:v>
                </c:pt>
                <c:pt idx="19">
                  <c:v>3</c:v>
                </c:pt>
                <c:pt idx="20">
                  <c:v>3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5</c:v>
                </c:pt>
                <c:pt idx="27">
                  <c:v>7</c:v>
                </c:pt>
                <c:pt idx="28">
                  <c:v>7</c:v>
                </c:pt>
                <c:pt idx="29">
                  <c:v>7</c:v>
                </c:pt>
                <c:pt idx="30">
                  <c:v>7</c:v>
                </c:pt>
                <c:pt idx="31">
                  <c:v>7</c:v>
                </c:pt>
                <c:pt idx="32">
                  <c:v>7</c:v>
                </c:pt>
                <c:pt idx="33">
                  <c:v>7</c:v>
                </c:pt>
                <c:pt idx="34">
                  <c:v>7</c:v>
                </c:pt>
                <c:pt idx="35">
                  <c:v>7</c:v>
                </c:pt>
                <c:pt idx="36">
                  <c:v>7</c:v>
                </c:pt>
                <c:pt idx="37">
                  <c:v>7</c:v>
                </c:pt>
                <c:pt idx="38">
                  <c:v>8</c:v>
                </c:pt>
                <c:pt idx="39">
                  <c:v>8</c:v>
                </c:pt>
                <c:pt idx="40">
                  <c:v>8</c:v>
                </c:pt>
                <c:pt idx="41">
                  <c:v>10</c:v>
                </c:pt>
                <c:pt idx="42">
                  <c:v>10</c:v>
                </c:pt>
                <c:pt idx="43">
                  <c:v>10</c:v>
                </c:pt>
                <c:pt idx="44">
                  <c:v>10</c:v>
                </c:pt>
                <c:pt idx="45">
                  <c:v>11</c:v>
                </c:pt>
                <c:pt idx="46">
                  <c:v>12</c:v>
                </c:pt>
                <c:pt idx="47">
                  <c:v>12</c:v>
                </c:pt>
                <c:pt idx="48">
                  <c:v>17</c:v>
                </c:pt>
                <c:pt idx="49">
                  <c:v>18</c:v>
                </c:pt>
                <c:pt idx="50">
                  <c:v>18</c:v>
                </c:pt>
                <c:pt idx="51">
                  <c:v>20</c:v>
                </c:pt>
                <c:pt idx="52">
                  <c:v>20</c:v>
                </c:pt>
                <c:pt idx="53">
                  <c:v>23</c:v>
                </c:pt>
                <c:pt idx="54">
                  <c:v>27</c:v>
                </c:pt>
                <c:pt idx="55">
                  <c:v>29</c:v>
                </c:pt>
                <c:pt idx="56">
                  <c:v>30</c:v>
                </c:pt>
                <c:pt idx="57">
                  <c:v>35</c:v>
                </c:pt>
                <c:pt idx="58">
                  <c:v>36</c:v>
                </c:pt>
                <c:pt idx="59">
                  <c:v>41</c:v>
                </c:pt>
                <c:pt idx="60">
                  <c:v>45</c:v>
                </c:pt>
                <c:pt idx="61">
                  <c:v>51</c:v>
                </c:pt>
                <c:pt idx="62">
                  <c:v>53</c:v>
                </c:pt>
                <c:pt idx="63">
                  <c:v>56</c:v>
                </c:pt>
                <c:pt idx="64">
                  <c:v>58</c:v>
                </c:pt>
                <c:pt idx="65">
                  <c:v>59</c:v>
                </c:pt>
                <c:pt idx="66">
                  <c:v>61</c:v>
                </c:pt>
                <c:pt idx="67">
                  <c:v>63</c:v>
                </c:pt>
                <c:pt idx="68">
                  <c:v>67</c:v>
                </c:pt>
                <c:pt idx="69">
                  <c:v>71</c:v>
                </c:pt>
                <c:pt idx="70">
                  <c:v>72</c:v>
                </c:pt>
                <c:pt idx="71">
                  <c:v>74</c:v>
                </c:pt>
                <c:pt idx="72">
                  <c:v>77</c:v>
                </c:pt>
                <c:pt idx="73">
                  <c:v>81</c:v>
                </c:pt>
                <c:pt idx="74">
                  <c:v>87</c:v>
                </c:pt>
                <c:pt idx="75">
                  <c:v>89</c:v>
                </c:pt>
                <c:pt idx="76">
                  <c:v>91</c:v>
                </c:pt>
                <c:pt idx="77">
                  <c:v>93</c:v>
                </c:pt>
                <c:pt idx="78">
                  <c:v>94</c:v>
                </c:pt>
                <c:pt idx="79">
                  <c:v>96</c:v>
                </c:pt>
                <c:pt idx="80">
                  <c:v>98</c:v>
                </c:pt>
                <c:pt idx="81">
                  <c:v>101</c:v>
                </c:pt>
                <c:pt idx="82">
                  <c:v>105</c:v>
                </c:pt>
                <c:pt idx="83">
                  <c:v>109</c:v>
                </c:pt>
                <c:pt idx="84">
                  <c:v>112</c:v>
                </c:pt>
                <c:pt idx="85">
                  <c:v>116</c:v>
                </c:pt>
                <c:pt idx="86">
                  <c:v>120</c:v>
                </c:pt>
                <c:pt idx="87">
                  <c:v>128</c:v>
                </c:pt>
                <c:pt idx="88">
                  <c:v>131</c:v>
                </c:pt>
                <c:pt idx="89">
                  <c:v>137</c:v>
                </c:pt>
                <c:pt idx="90">
                  <c:v>143</c:v>
                </c:pt>
                <c:pt idx="91">
                  <c:v>150</c:v>
                </c:pt>
                <c:pt idx="92">
                  <c:v>152</c:v>
                </c:pt>
                <c:pt idx="93">
                  <c:v>156</c:v>
                </c:pt>
                <c:pt idx="94">
                  <c:v>165</c:v>
                </c:pt>
                <c:pt idx="95">
                  <c:v>165</c:v>
                </c:pt>
                <c:pt idx="96">
                  <c:v>168</c:v>
                </c:pt>
                <c:pt idx="97">
                  <c:v>171</c:v>
                </c:pt>
                <c:pt idx="98">
                  <c:v>176</c:v>
                </c:pt>
                <c:pt idx="99">
                  <c:v>178</c:v>
                </c:pt>
                <c:pt idx="100">
                  <c:v>178</c:v>
                </c:pt>
                <c:pt idx="101">
                  <c:v>182</c:v>
                </c:pt>
                <c:pt idx="102">
                  <c:v>186</c:v>
                </c:pt>
                <c:pt idx="103">
                  <c:v>189</c:v>
                </c:pt>
                <c:pt idx="104">
                  <c:v>190</c:v>
                </c:pt>
                <c:pt idx="105">
                  <c:v>192</c:v>
                </c:pt>
                <c:pt idx="106">
                  <c:v>196</c:v>
                </c:pt>
                <c:pt idx="107">
                  <c:v>198</c:v>
                </c:pt>
                <c:pt idx="108">
                  <c:v>201</c:v>
                </c:pt>
                <c:pt idx="109">
                  <c:v>203</c:v>
                </c:pt>
                <c:pt idx="110">
                  <c:v>205</c:v>
                </c:pt>
                <c:pt idx="111">
                  <c:v>209</c:v>
                </c:pt>
                <c:pt idx="112">
                  <c:v>209</c:v>
                </c:pt>
                <c:pt idx="113">
                  <c:v>211</c:v>
                </c:pt>
                <c:pt idx="114">
                  <c:v>211</c:v>
                </c:pt>
                <c:pt idx="115">
                  <c:v>216</c:v>
                </c:pt>
                <c:pt idx="116">
                  <c:v>221</c:v>
                </c:pt>
                <c:pt idx="117">
                  <c:v>224</c:v>
                </c:pt>
                <c:pt idx="118">
                  <c:v>229</c:v>
                </c:pt>
                <c:pt idx="119">
                  <c:v>234</c:v>
                </c:pt>
                <c:pt idx="120">
                  <c:v>238</c:v>
                </c:pt>
                <c:pt idx="121">
                  <c:v>243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A9-4648-9CB3-FD1D92029CC4}"/>
            </c:ext>
          </c:extLst>
        </c:ser>
        <c:gapWidth val="25"/>
        <c:overlap val="100"/>
        <c:axId val="118468608"/>
        <c:axId val="118470144"/>
      </c:barChart>
      <c:dateAx>
        <c:axId val="118468608"/>
        <c:scaling>
          <c:orientation val="minMax"/>
        </c:scaling>
        <c:axPos val="b"/>
        <c:numFmt formatCode="dd/m" sourceLinked="0"/>
        <c:maj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540000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Gill Sans MT"/>
                <a:ea typeface="Gill Sans MT"/>
                <a:cs typeface="Gill Sans MT"/>
              </a:defRPr>
            </a:pPr>
            <a:endParaRPr lang="en-US"/>
          </a:p>
        </c:txPr>
        <c:crossAx val="118470144"/>
        <c:crosses val="autoZero"/>
        <c:auto val="1"/>
        <c:lblOffset val="100"/>
        <c:baseTimeUnit val="days"/>
      </c:dateAx>
      <c:valAx>
        <c:axId val="1184701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0" vert="horz"/>
          <a:lstStyle/>
          <a:p>
            <a:pPr>
              <a:defRPr sz="1195" b="0" i="0" u="none" strike="noStrike" baseline="0">
                <a:solidFill>
                  <a:srgbClr val="000000"/>
                </a:solidFill>
                <a:latin typeface="Gill Sans MT"/>
                <a:ea typeface="Gill Sans MT"/>
                <a:cs typeface="Gill Sans MT"/>
              </a:defRPr>
            </a:pPr>
            <a:endParaRPr lang="en-US"/>
          </a:p>
        </c:txPr>
        <c:crossAx val="1184686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8.7635044386406305E-2"/>
          <c:y val="5.3731213534613922E-2"/>
          <c:w val="0.32366689441822438"/>
          <c:h val="7.1641840948225427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095" b="0" i="0" u="none" strike="noStrike" baseline="0">
              <a:solidFill>
                <a:srgbClr val="000000"/>
              </a:solidFill>
              <a:latin typeface="Gill Sans MT"/>
              <a:ea typeface="Gill Sans MT"/>
              <a:cs typeface="Gill Sans MT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Gill Sans MT"/>
          <a:ea typeface="Gill Sans MT"/>
          <a:cs typeface="Gill Sans MT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367757815961322E-2"/>
          <c:y val="8.7855771186929138E-2"/>
          <c:w val="0.8598111828249535"/>
          <c:h val="0.833456808851664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</c:v>
                </c:pt>
              </c:strCache>
            </c:strRef>
          </c:tx>
          <c:spPr>
            <a:ln w="3175"/>
          </c:spPr>
          <c:dPt>
            <c:idx val="0"/>
            <c:spPr>
              <a:solidFill>
                <a:schemeClr val="accent1"/>
              </a:solidFill>
              <a:ln w="317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22-4845-965A-B466D6E91A93}"/>
              </c:ext>
            </c:extLst>
          </c:dPt>
          <c:dPt>
            <c:idx val="1"/>
            <c:spPr>
              <a:solidFill>
                <a:schemeClr val="accent3"/>
              </a:solidFill>
              <a:ln w="317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22-4845-965A-B466D6E91A93}"/>
              </c:ext>
            </c:extLst>
          </c:dPt>
          <c:dPt>
            <c:idx val="2"/>
            <c:spPr>
              <a:solidFill>
                <a:schemeClr val="accent5"/>
              </a:solidFill>
              <a:ln w="3175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22-4845-965A-B466D6E91A93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fld id="{D1E40BF2-42D4-4C95-9B61-B424EE36CEF8}" type="VALUE">
                      <a:rPr lang="en-US" smtClean="0"/>
                      <a:pPr/>
                      <a:t>[VALUE]</a:t>
                    </a:fld>
                    <a:r>
                      <a:rPr lang="en-US" baseline="0" dirty="0"/>
                      <a:t>; </a:t>
                    </a:r>
                    <a:fld id="{C1EE7578-3359-47E9-9B5E-15E7B1D97879}" type="PERCENTAGE">
                      <a:rPr lang="en-US" baseline="0" smtClean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inEnd"/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E22-4845-965A-B466D6E91A9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AKTIF</c:v>
                </c:pt>
                <c:pt idx="1">
                  <c:v>SEMBUH</c:v>
                </c:pt>
                <c:pt idx="2">
                  <c:v>MENINGGAL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2878</c:v>
                </c:pt>
                <c:pt idx="1">
                  <c:v>1708</c:v>
                </c:pt>
                <c:pt idx="2">
                  <c:v>243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E22-4845-965A-B466D6E91A93}"/>
            </c:ext>
          </c:extLst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7.0272666693865338E-2"/>
          <c:y val="3.6905170356023781E-2"/>
          <c:w val="0.86431512197089522"/>
          <c:h val="0.87573872656818019"/>
        </c:manualLayout>
      </c:layout>
      <c:barChart>
        <c:barDir val="col"/>
        <c:grouping val="clustered"/>
        <c:ser>
          <c:idx val="1"/>
          <c:order val="1"/>
          <c:tx>
            <c:strRef>
              <c:f>Sheet1!$C$1</c:f>
              <c:strCache>
                <c:ptCount val="1"/>
                <c:pt idx="0">
                  <c:v>KASUS HARIAN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36"/>
              <c:layout/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1E-455C-B54C-02BAB1EA6D1C}"/>
                </c:ext>
              </c:extLst>
            </c:dLbl>
            <c:dLbl>
              <c:idx val="70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F7-440A-886D-B208786A525B}"/>
                </c:ext>
              </c:extLst>
            </c:dLbl>
            <c:dLbl>
              <c:idx val="74"/>
              <c:layout/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1E-455C-B54C-02BAB1EA6D1C}"/>
                </c:ext>
              </c:extLst>
            </c:dLbl>
            <c:dLbl>
              <c:idx val="89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F7-440A-886D-B208786A525B}"/>
                </c:ext>
              </c:extLst>
            </c:dLbl>
            <c:dLbl>
              <c:idx val="117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F7-440A-886D-B208786A525B}"/>
                </c:ext>
              </c:extLst>
            </c:dLbl>
            <c:dLbl>
              <c:idx val="121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F7-440A-886D-B208786A525B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Sheet1!$A$2:$A$124</c:f>
              <c:numCache>
                <c:formatCode>dd/m</c:formatCode>
                <c:ptCount val="123"/>
                <c:pt idx="0">
                  <c:v>43909</c:v>
                </c:pt>
                <c:pt idx="1">
                  <c:v>43910</c:v>
                </c:pt>
                <c:pt idx="2">
                  <c:v>43911</c:v>
                </c:pt>
                <c:pt idx="3">
                  <c:v>43912</c:v>
                </c:pt>
                <c:pt idx="4">
                  <c:v>43913</c:v>
                </c:pt>
                <c:pt idx="5">
                  <c:v>43914</c:v>
                </c:pt>
                <c:pt idx="6">
                  <c:v>43915</c:v>
                </c:pt>
                <c:pt idx="7">
                  <c:v>43916</c:v>
                </c:pt>
                <c:pt idx="8">
                  <c:v>43917</c:v>
                </c:pt>
                <c:pt idx="9">
                  <c:v>43918</c:v>
                </c:pt>
                <c:pt idx="10">
                  <c:v>43919</c:v>
                </c:pt>
                <c:pt idx="11">
                  <c:v>43920</c:v>
                </c:pt>
                <c:pt idx="12">
                  <c:v>43921</c:v>
                </c:pt>
                <c:pt idx="13">
                  <c:v>43922</c:v>
                </c:pt>
                <c:pt idx="14">
                  <c:v>43923</c:v>
                </c:pt>
                <c:pt idx="15">
                  <c:v>43924</c:v>
                </c:pt>
                <c:pt idx="16">
                  <c:v>43925</c:v>
                </c:pt>
                <c:pt idx="17">
                  <c:v>43926</c:v>
                </c:pt>
                <c:pt idx="18">
                  <c:v>43927</c:v>
                </c:pt>
                <c:pt idx="19">
                  <c:v>43928</c:v>
                </c:pt>
                <c:pt idx="20">
                  <c:v>43929</c:v>
                </c:pt>
                <c:pt idx="21">
                  <c:v>43930</c:v>
                </c:pt>
                <c:pt idx="22">
                  <c:v>43931</c:v>
                </c:pt>
                <c:pt idx="23">
                  <c:v>43932</c:v>
                </c:pt>
                <c:pt idx="24">
                  <c:v>43933</c:v>
                </c:pt>
                <c:pt idx="25">
                  <c:v>43934</c:v>
                </c:pt>
                <c:pt idx="26">
                  <c:v>43935</c:v>
                </c:pt>
                <c:pt idx="27">
                  <c:v>43936</c:v>
                </c:pt>
                <c:pt idx="28">
                  <c:v>43937</c:v>
                </c:pt>
                <c:pt idx="29">
                  <c:v>43938</c:v>
                </c:pt>
                <c:pt idx="30">
                  <c:v>43939</c:v>
                </c:pt>
                <c:pt idx="31">
                  <c:v>43940</c:v>
                </c:pt>
                <c:pt idx="32">
                  <c:v>43941</c:v>
                </c:pt>
                <c:pt idx="33">
                  <c:v>43942</c:v>
                </c:pt>
                <c:pt idx="34">
                  <c:v>43943</c:v>
                </c:pt>
                <c:pt idx="35">
                  <c:v>43944</c:v>
                </c:pt>
                <c:pt idx="36">
                  <c:v>43945</c:v>
                </c:pt>
                <c:pt idx="37">
                  <c:v>43946</c:v>
                </c:pt>
                <c:pt idx="38">
                  <c:v>43947</c:v>
                </c:pt>
                <c:pt idx="39">
                  <c:v>43948</c:v>
                </c:pt>
                <c:pt idx="40">
                  <c:v>43949</c:v>
                </c:pt>
                <c:pt idx="41">
                  <c:v>43950</c:v>
                </c:pt>
                <c:pt idx="42">
                  <c:v>43951</c:v>
                </c:pt>
                <c:pt idx="43">
                  <c:v>43952</c:v>
                </c:pt>
                <c:pt idx="44">
                  <c:v>43953</c:v>
                </c:pt>
                <c:pt idx="45">
                  <c:v>43954</c:v>
                </c:pt>
                <c:pt idx="46">
                  <c:v>43955</c:v>
                </c:pt>
                <c:pt idx="47">
                  <c:v>43956</c:v>
                </c:pt>
                <c:pt idx="48">
                  <c:v>43957</c:v>
                </c:pt>
                <c:pt idx="49">
                  <c:v>43958</c:v>
                </c:pt>
                <c:pt idx="50">
                  <c:v>43959</c:v>
                </c:pt>
                <c:pt idx="51">
                  <c:v>43960</c:v>
                </c:pt>
                <c:pt idx="52">
                  <c:v>43961</c:v>
                </c:pt>
                <c:pt idx="53">
                  <c:v>43962</c:v>
                </c:pt>
                <c:pt idx="54">
                  <c:v>43963</c:v>
                </c:pt>
                <c:pt idx="55">
                  <c:v>43964</c:v>
                </c:pt>
                <c:pt idx="56">
                  <c:v>43965</c:v>
                </c:pt>
                <c:pt idx="57">
                  <c:v>43966</c:v>
                </c:pt>
                <c:pt idx="58">
                  <c:v>43967</c:v>
                </c:pt>
                <c:pt idx="59">
                  <c:v>43968</c:v>
                </c:pt>
                <c:pt idx="60">
                  <c:v>43969</c:v>
                </c:pt>
                <c:pt idx="61">
                  <c:v>43970</c:v>
                </c:pt>
                <c:pt idx="62">
                  <c:v>43971</c:v>
                </c:pt>
                <c:pt idx="63">
                  <c:v>43972</c:v>
                </c:pt>
                <c:pt idx="64">
                  <c:v>43973</c:v>
                </c:pt>
                <c:pt idx="65">
                  <c:v>43974</c:v>
                </c:pt>
                <c:pt idx="66">
                  <c:v>43975</c:v>
                </c:pt>
                <c:pt idx="67">
                  <c:v>43976</c:v>
                </c:pt>
                <c:pt idx="68">
                  <c:v>43977</c:v>
                </c:pt>
                <c:pt idx="69">
                  <c:v>43978</c:v>
                </c:pt>
                <c:pt idx="70">
                  <c:v>43979</c:v>
                </c:pt>
                <c:pt idx="71">
                  <c:v>43980</c:v>
                </c:pt>
                <c:pt idx="72">
                  <c:v>43981</c:v>
                </c:pt>
                <c:pt idx="73">
                  <c:v>43982</c:v>
                </c:pt>
                <c:pt idx="74">
                  <c:v>43983</c:v>
                </c:pt>
                <c:pt idx="75">
                  <c:v>43984</c:v>
                </c:pt>
                <c:pt idx="76">
                  <c:v>43985</c:v>
                </c:pt>
                <c:pt idx="77">
                  <c:v>43986</c:v>
                </c:pt>
                <c:pt idx="78">
                  <c:v>43987</c:v>
                </c:pt>
                <c:pt idx="79">
                  <c:v>43988</c:v>
                </c:pt>
                <c:pt idx="80">
                  <c:v>43989</c:v>
                </c:pt>
                <c:pt idx="81">
                  <c:v>43990</c:v>
                </c:pt>
                <c:pt idx="82">
                  <c:v>43991</c:v>
                </c:pt>
                <c:pt idx="83">
                  <c:v>43992</c:v>
                </c:pt>
                <c:pt idx="84">
                  <c:v>43993</c:v>
                </c:pt>
                <c:pt idx="85">
                  <c:v>43994</c:v>
                </c:pt>
                <c:pt idx="86">
                  <c:v>43995</c:v>
                </c:pt>
                <c:pt idx="87">
                  <c:v>43996</c:v>
                </c:pt>
                <c:pt idx="88">
                  <c:v>43997</c:v>
                </c:pt>
                <c:pt idx="89">
                  <c:v>43998</c:v>
                </c:pt>
                <c:pt idx="90">
                  <c:v>43999</c:v>
                </c:pt>
                <c:pt idx="91">
                  <c:v>44000</c:v>
                </c:pt>
                <c:pt idx="92">
                  <c:v>44001</c:v>
                </c:pt>
                <c:pt idx="93">
                  <c:v>44002</c:v>
                </c:pt>
                <c:pt idx="94">
                  <c:v>44003</c:v>
                </c:pt>
                <c:pt idx="95">
                  <c:v>44004</c:v>
                </c:pt>
                <c:pt idx="96">
                  <c:v>44005</c:v>
                </c:pt>
                <c:pt idx="97">
                  <c:v>44006</c:v>
                </c:pt>
                <c:pt idx="98">
                  <c:v>44007</c:v>
                </c:pt>
                <c:pt idx="99">
                  <c:v>44008</c:v>
                </c:pt>
                <c:pt idx="100">
                  <c:v>44009</c:v>
                </c:pt>
                <c:pt idx="101">
                  <c:v>44010</c:v>
                </c:pt>
                <c:pt idx="102">
                  <c:v>44011</c:v>
                </c:pt>
                <c:pt idx="103">
                  <c:v>44012</c:v>
                </c:pt>
                <c:pt idx="104">
                  <c:v>44013</c:v>
                </c:pt>
                <c:pt idx="105">
                  <c:v>44014</c:v>
                </c:pt>
                <c:pt idx="106">
                  <c:v>44015</c:v>
                </c:pt>
                <c:pt idx="107">
                  <c:v>44016</c:v>
                </c:pt>
                <c:pt idx="108">
                  <c:v>44017</c:v>
                </c:pt>
                <c:pt idx="109">
                  <c:v>44018</c:v>
                </c:pt>
                <c:pt idx="110">
                  <c:v>44019</c:v>
                </c:pt>
                <c:pt idx="111">
                  <c:v>44020</c:v>
                </c:pt>
                <c:pt idx="112">
                  <c:v>44021</c:v>
                </c:pt>
                <c:pt idx="113">
                  <c:v>44022</c:v>
                </c:pt>
                <c:pt idx="114">
                  <c:v>44023</c:v>
                </c:pt>
                <c:pt idx="115">
                  <c:v>44024</c:v>
                </c:pt>
                <c:pt idx="116">
                  <c:v>44025</c:v>
                </c:pt>
                <c:pt idx="117">
                  <c:v>44026</c:v>
                </c:pt>
                <c:pt idx="118">
                  <c:v>44027</c:v>
                </c:pt>
                <c:pt idx="119">
                  <c:v>44028</c:v>
                </c:pt>
                <c:pt idx="120">
                  <c:v>44029</c:v>
                </c:pt>
                <c:pt idx="121">
                  <c:v>44030</c:v>
                </c:pt>
                <c:pt idx="122">
                  <c:v>44031</c:v>
                </c:pt>
              </c:numCache>
            </c:numRef>
          </c:cat>
          <c:val>
            <c:numRef>
              <c:f>Sheet1!$C$2:$C$124</c:f>
              <c:numCache>
                <c:formatCode>General</c:formatCode>
                <c:ptCount val="123"/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4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10</c:v>
                </c:pt>
                <c:pt idx="18">
                  <c:v>0</c:v>
                </c:pt>
                <c:pt idx="19">
                  <c:v>4</c:v>
                </c:pt>
                <c:pt idx="20">
                  <c:v>0</c:v>
                </c:pt>
                <c:pt idx="21">
                  <c:v>3</c:v>
                </c:pt>
                <c:pt idx="22">
                  <c:v>4</c:v>
                </c:pt>
                <c:pt idx="23">
                  <c:v>0</c:v>
                </c:pt>
                <c:pt idx="24">
                  <c:v>5</c:v>
                </c:pt>
                <c:pt idx="25">
                  <c:v>0</c:v>
                </c:pt>
                <c:pt idx="26">
                  <c:v>3</c:v>
                </c:pt>
                <c:pt idx="27">
                  <c:v>12</c:v>
                </c:pt>
                <c:pt idx="28">
                  <c:v>9</c:v>
                </c:pt>
                <c:pt idx="29">
                  <c:v>18</c:v>
                </c:pt>
                <c:pt idx="30">
                  <c:v>15</c:v>
                </c:pt>
                <c:pt idx="31">
                  <c:v>4</c:v>
                </c:pt>
                <c:pt idx="32">
                  <c:v>0</c:v>
                </c:pt>
                <c:pt idx="33">
                  <c:v>4</c:v>
                </c:pt>
                <c:pt idx="34">
                  <c:v>8</c:v>
                </c:pt>
                <c:pt idx="35">
                  <c:v>7</c:v>
                </c:pt>
                <c:pt idx="36">
                  <c:v>18</c:v>
                </c:pt>
                <c:pt idx="37">
                  <c:v>14</c:v>
                </c:pt>
                <c:pt idx="38">
                  <c:v>0</c:v>
                </c:pt>
                <c:pt idx="39">
                  <c:v>4</c:v>
                </c:pt>
                <c:pt idx="40">
                  <c:v>0</c:v>
                </c:pt>
                <c:pt idx="41">
                  <c:v>7</c:v>
                </c:pt>
                <c:pt idx="42">
                  <c:v>13</c:v>
                </c:pt>
                <c:pt idx="43">
                  <c:v>9</c:v>
                </c:pt>
                <c:pt idx="44">
                  <c:v>0</c:v>
                </c:pt>
                <c:pt idx="45">
                  <c:v>17</c:v>
                </c:pt>
                <c:pt idx="46">
                  <c:v>3</c:v>
                </c:pt>
                <c:pt idx="47">
                  <c:v>20</c:v>
                </c:pt>
                <c:pt idx="48">
                  <c:v>10</c:v>
                </c:pt>
                <c:pt idx="49">
                  <c:v>17</c:v>
                </c:pt>
                <c:pt idx="50">
                  <c:v>0</c:v>
                </c:pt>
                <c:pt idx="51">
                  <c:v>9</c:v>
                </c:pt>
                <c:pt idx="52">
                  <c:v>7</c:v>
                </c:pt>
                <c:pt idx="53">
                  <c:v>0</c:v>
                </c:pt>
                <c:pt idx="54">
                  <c:v>15</c:v>
                </c:pt>
                <c:pt idx="55">
                  <c:v>8</c:v>
                </c:pt>
                <c:pt idx="56">
                  <c:v>2</c:v>
                </c:pt>
                <c:pt idx="57">
                  <c:v>34</c:v>
                </c:pt>
                <c:pt idx="58">
                  <c:v>47</c:v>
                </c:pt>
                <c:pt idx="59">
                  <c:v>36</c:v>
                </c:pt>
                <c:pt idx="60">
                  <c:v>34</c:v>
                </c:pt>
                <c:pt idx="61">
                  <c:v>46</c:v>
                </c:pt>
                <c:pt idx="62">
                  <c:v>64</c:v>
                </c:pt>
                <c:pt idx="63">
                  <c:v>9</c:v>
                </c:pt>
                <c:pt idx="64">
                  <c:v>15</c:v>
                </c:pt>
                <c:pt idx="65">
                  <c:v>18</c:v>
                </c:pt>
                <c:pt idx="66">
                  <c:v>11</c:v>
                </c:pt>
                <c:pt idx="67">
                  <c:v>2</c:v>
                </c:pt>
                <c:pt idx="68">
                  <c:v>27</c:v>
                </c:pt>
                <c:pt idx="69">
                  <c:v>73</c:v>
                </c:pt>
                <c:pt idx="70">
                  <c:v>116</c:v>
                </c:pt>
                <c:pt idx="71">
                  <c:v>74</c:v>
                </c:pt>
                <c:pt idx="72">
                  <c:v>0</c:v>
                </c:pt>
                <c:pt idx="73">
                  <c:v>25</c:v>
                </c:pt>
                <c:pt idx="74">
                  <c:v>30</c:v>
                </c:pt>
                <c:pt idx="75">
                  <c:v>21</c:v>
                </c:pt>
                <c:pt idx="76">
                  <c:v>64</c:v>
                </c:pt>
                <c:pt idx="77">
                  <c:v>109</c:v>
                </c:pt>
                <c:pt idx="78">
                  <c:v>71</c:v>
                </c:pt>
                <c:pt idx="79">
                  <c:v>34</c:v>
                </c:pt>
                <c:pt idx="80">
                  <c:v>38</c:v>
                </c:pt>
                <c:pt idx="81">
                  <c:v>62</c:v>
                </c:pt>
                <c:pt idx="82">
                  <c:v>91</c:v>
                </c:pt>
                <c:pt idx="83">
                  <c:v>127</c:v>
                </c:pt>
                <c:pt idx="84">
                  <c:v>69</c:v>
                </c:pt>
                <c:pt idx="85">
                  <c:v>60</c:v>
                </c:pt>
                <c:pt idx="86">
                  <c:v>123</c:v>
                </c:pt>
                <c:pt idx="87">
                  <c:v>70</c:v>
                </c:pt>
                <c:pt idx="88">
                  <c:v>65</c:v>
                </c:pt>
                <c:pt idx="89" formatCode="#,##0">
                  <c:v>171</c:v>
                </c:pt>
                <c:pt idx="90" formatCode="#,##0">
                  <c:v>85</c:v>
                </c:pt>
                <c:pt idx="91" formatCode="#,##0">
                  <c:v>118</c:v>
                </c:pt>
                <c:pt idx="92" formatCode="#,##0">
                  <c:v>66</c:v>
                </c:pt>
                <c:pt idx="93" formatCode="#,##0">
                  <c:v>83</c:v>
                </c:pt>
                <c:pt idx="94" formatCode="#,##0">
                  <c:v>93</c:v>
                </c:pt>
                <c:pt idx="95" formatCode="#,##0">
                  <c:v>90</c:v>
                </c:pt>
                <c:pt idx="96" formatCode="#,##0">
                  <c:v>27</c:v>
                </c:pt>
                <c:pt idx="97" formatCode="#,##0">
                  <c:v>90</c:v>
                </c:pt>
                <c:pt idx="98" formatCode="#,##0">
                  <c:v>60</c:v>
                </c:pt>
                <c:pt idx="99" formatCode="#,##0">
                  <c:v>41</c:v>
                </c:pt>
                <c:pt idx="100" formatCode="#,##0">
                  <c:v>54</c:v>
                </c:pt>
                <c:pt idx="101" formatCode="#,##0">
                  <c:v>73</c:v>
                </c:pt>
                <c:pt idx="102" formatCode="#,##0">
                  <c:v>37</c:v>
                </c:pt>
                <c:pt idx="103" formatCode="#,##0">
                  <c:v>108</c:v>
                </c:pt>
                <c:pt idx="104" formatCode="#,##0">
                  <c:v>75</c:v>
                </c:pt>
                <c:pt idx="105" formatCode="#,##0">
                  <c:v>114</c:v>
                </c:pt>
                <c:pt idx="106">
                  <c:v>110</c:v>
                </c:pt>
                <c:pt idx="107" formatCode="#,##0">
                  <c:v>73</c:v>
                </c:pt>
                <c:pt idx="108" formatCode="#,##0">
                  <c:v>44</c:v>
                </c:pt>
                <c:pt idx="109" formatCode="#,##0">
                  <c:v>64</c:v>
                </c:pt>
                <c:pt idx="110" formatCode="#,##0">
                  <c:v>67</c:v>
                </c:pt>
                <c:pt idx="111" formatCode="#,##0">
                  <c:v>123</c:v>
                </c:pt>
                <c:pt idx="112" formatCode="#,##0">
                  <c:v>106</c:v>
                </c:pt>
                <c:pt idx="113" formatCode="#,##0">
                  <c:v>66</c:v>
                </c:pt>
                <c:pt idx="114" formatCode="#,##0">
                  <c:v>78</c:v>
                </c:pt>
                <c:pt idx="115" formatCode="#,##0">
                  <c:v>77</c:v>
                </c:pt>
                <c:pt idx="116" formatCode="#,##0">
                  <c:v>73</c:v>
                </c:pt>
                <c:pt idx="117" formatCode="#,##0">
                  <c:v>161</c:v>
                </c:pt>
                <c:pt idx="118" formatCode="#,##0">
                  <c:v>109</c:v>
                </c:pt>
                <c:pt idx="119" formatCode="#,##0">
                  <c:v>133</c:v>
                </c:pt>
                <c:pt idx="120" formatCode="#,##0">
                  <c:v>101</c:v>
                </c:pt>
                <c:pt idx="121" formatCode="#,##0">
                  <c:v>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21E-455C-B54C-02BAB1EA6D1C}"/>
            </c:ext>
          </c:extLst>
        </c:ser>
        <c:gapWidth val="25"/>
        <c:axId val="143487744"/>
        <c:axId val="141539968"/>
      </c:barChar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KUMULATIF</c:v>
                </c:pt>
              </c:strCache>
            </c:strRef>
          </c:tx>
          <c:spPr>
            <a:ln w="38100" cap="flat" cmpd="dbl" algn="ctr">
              <a:solidFill>
                <a:srgbClr val="FF0000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36"/>
              <c:layout/>
              <c:dLblPos val="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1E-455C-B54C-02BAB1EA6D1C}"/>
                </c:ext>
              </c:extLst>
            </c:dLbl>
            <c:dLbl>
              <c:idx val="74"/>
              <c:layout/>
              <c:dLblPos val="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1E-455C-B54C-02BAB1EA6D1C}"/>
                </c:ext>
              </c:extLst>
            </c:dLbl>
            <c:dLbl>
              <c:idx val="121"/>
              <c:layout/>
              <c:dLblPos val="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F7-440A-886D-B208786A525B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Sheet1!$A$2:$A$124</c:f>
              <c:numCache>
                <c:formatCode>dd/m</c:formatCode>
                <c:ptCount val="123"/>
                <c:pt idx="0">
                  <c:v>43909</c:v>
                </c:pt>
                <c:pt idx="1">
                  <c:v>43910</c:v>
                </c:pt>
                <c:pt idx="2">
                  <c:v>43911</c:v>
                </c:pt>
                <c:pt idx="3">
                  <c:v>43912</c:v>
                </c:pt>
                <c:pt idx="4">
                  <c:v>43913</c:v>
                </c:pt>
                <c:pt idx="5">
                  <c:v>43914</c:v>
                </c:pt>
                <c:pt idx="6">
                  <c:v>43915</c:v>
                </c:pt>
                <c:pt idx="7">
                  <c:v>43916</c:v>
                </c:pt>
                <c:pt idx="8">
                  <c:v>43917</c:v>
                </c:pt>
                <c:pt idx="9">
                  <c:v>43918</c:v>
                </c:pt>
                <c:pt idx="10">
                  <c:v>43919</c:v>
                </c:pt>
                <c:pt idx="11">
                  <c:v>43920</c:v>
                </c:pt>
                <c:pt idx="12">
                  <c:v>43921</c:v>
                </c:pt>
                <c:pt idx="13">
                  <c:v>43922</c:v>
                </c:pt>
                <c:pt idx="14">
                  <c:v>43923</c:v>
                </c:pt>
                <c:pt idx="15">
                  <c:v>43924</c:v>
                </c:pt>
                <c:pt idx="16">
                  <c:v>43925</c:v>
                </c:pt>
                <c:pt idx="17">
                  <c:v>43926</c:v>
                </c:pt>
                <c:pt idx="18">
                  <c:v>43927</c:v>
                </c:pt>
                <c:pt idx="19">
                  <c:v>43928</c:v>
                </c:pt>
                <c:pt idx="20">
                  <c:v>43929</c:v>
                </c:pt>
                <c:pt idx="21">
                  <c:v>43930</c:v>
                </c:pt>
                <c:pt idx="22">
                  <c:v>43931</c:v>
                </c:pt>
                <c:pt idx="23">
                  <c:v>43932</c:v>
                </c:pt>
                <c:pt idx="24">
                  <c:v>43933</c:v>
                </c:pt>
                <c:pt idx="25">
                  <c:v>43934</c:v>
                </c:pt>
                <c:pt idx="26">
                  <c:v>43935</c:v>
                </c:pt>
                <c:pt idx="27">
                  <c:v>43936</c:v>
                </c:pt>
                <c:pt idx="28">
                  <c:v>43937</c:v>
                </c:pt>
                <c:pt idx="29">
                  <c:v>43938</c:v>
                </c:pt>
                <c:pt idx="30">
                  <c:v>43939</c:v>
                </c:pt>
                <c:pt idx="31">
                  <c:v>43940</c:v>
                </c:pt>
                <c:pt idx="32">
                  <c:v>43941</c:v>
                </c:pt>
                <c:pt idx="33">
                  <c:v>43942</c:v>
                </c:pt>
                <c:pt idx="34">
                  <c:v>43943</c:v>
                </c:pt>
                <c:pt idx="35">
                  <c:v>43944</c:v>
                </c:pt>
                <c:pt idx="36">
                  <c:v>43945</c:v>
                </c:pt>
                <c:pt idx="37">
                  <c:v>43946</c:v>
                </c:pt>
                <c:pt idx="38">
                  <c:v>43947</c:v>
                </c:pt>
                <c:pt idx="39">
                  <c:v>43948</c:v>
                </c:pt>
                <c:pt idx="40">
                  <c:v>43949</c:v>
                </c:pt>
                <c:pt idx="41">
                  <c:v>43950</c:v>
                </c:pt>
                <c:pt idx="42">
                  <c:v>43951</c:v>
                </c:pt>
                <c:pt idx="43">
                  <c:v>43952</c:v>
                </c:pt>
                <c:pt idx="44">
                  <c:v>43953</c:v>
                </c:pt>
                <c:pt idx="45">
                  <c:v>43954</c:v>
                </c:pt>
                <c:pt idx="46">
                  <c:v>43955</c:v>
                </c:pt>
                <c:pt idx="47">
                  <c:v>43956</c:v>
                </c:pt>
                <c:pt idx="48">
                  <c:v>43957</c:v>
                </c:pt>
                <c:pt idx="49">
                  <c:v>43958</c:v>
                </c:pt>
                <c:pt idx="50">
                  <c:v>43959</c:v>
                </c:pt>
                <c:pt idx="51">
                  <c:v>43960</c:v>
                </c:pt>
                <c:pt idx="52">
                  <c:v>43961</c:v>
                </c:pt>
                <c:pt idx="53">
                  <c:v>43962</c:v>
                </c:pt>
                <c:pt idx="54">
                  <c:v>43963</c:v>
                </c:pt>
                <c:pt idx="55">
                  <c:v>43964</c:v>
                </c:pt>
                <c:pt idx="56">
                  <c:v>43965</c:v>
                </c:pt>
                <c:pt idx="57">
                  <c:v>43966</c:v>
                </c:pt>
                <c:pt idx="58">
                  <c:v>43967</c:v>
                </c:pt>
                <c:pt idx="59">
                  <c:v>43968</c:v>
                </c:pt>
                <c:pt idx="60">
                  <c:v>43969</c:v>
                </c:pt>
                <c:pt idx="61">
                  <c:v>43970</c:v>
                </c:pt>
                <c:pt idx="62">
                  <c:v>43971</c:v>
                </c:pt>
                <c:pt idx="63">
                  <c:v>43972</c:v>
                </c:pt>
                <c:pt idx="64">
                  <c:v>43973</c:v>
                </c:pt>
                <c:pt idx="65">
                  <c:v>43974</c:v>
                </c:pt>
                <c:pt idx="66">
                  <c:v>43975</c:v>
                </c:pt>
                <c:pt idx="67">
                  <c:v>43976</c:v>
                </c:pt>
                <c:pt idx="68">
                  <c:v>43977</c:v>
                </c:pt>
                <c:pt idx="69">
                  <c:v>43978</c:v>
                </c:pt>
                <c:pt idx="70">
                  <c:v>43979</c:v>
                </c:pt>
                <c:pt idx="71">
                  <c:v>43980</c:v>
                </c:pt>
                <c:pt idx="72">
                  <c:v>43981</c:v>
                </c:pt>
                <c:pt idx="73">
                  <c:v>43982</c:v>
                </c:pt>
                <c:pt idx="74">
                  <c:v>43983</c:v>
                </c:pt>
                <c:pt idx="75">
                  <c:v>43984</c:v>
                </c:pt>
                <c:pt idx="76">
                  <c:v>43985</c:v>
                </c:pt>
                <c:pt idx="77">
                  <c:v>43986</c:v>
                </c:pt>
                <c:pt idx="78">
                  <c:v>43987</c:v>
                </c:pt>
                <c:pt idx="79">
                  <c:v>43988</c:v>
                </c:pt>
                <c:pt idx="80">
                  <c:v>43989</c:v>
                </c:pt>
                <c:pt idx="81">
                  <c:v>43990</c:v>
                </c:pt>
                <c:pt idx="82">
                  <c:v>43991</c:v>
                </c:pt>
                <c:pt idx="83">
                  <c:v>43992</c:v>
                </c:pt>
                <c:pt idx="84">
                  <c:v>43993</c:v>
                </c:pt>
                <c:pt idx="85">
                  <c:v>43994</c:v>
                </c:pt>
                <c:pt idx="86">
                  <c:v>43995</c:v>
                </c:pt>
                <c:pt idx="87">
                  <c:v>43996</c:v>
                </c:pt>
                <c:pt idx="88">
                  <c:v>43997</c:v>
                </c:pt>
                <c:pt idx="89">
                  <c:v>43998</c:v>
                </c:pt>
                <c:pt idx="90">
                  <c:v>43999</c:v>
                </c:pt>
                <c:pt idx="91">
                  <c:v>44000</c:v>
                </c:pt>
                <c:pt idx="92">
                  <c:v>44001</c:v>
                </c:pt>
                <c:pt idx="93">
                  <c:v>44002</c:v>
                </c:pt>
                <c:pt idx="94">
                  <c:v>44003</c:v>
                </c:pt>
                <c:pt idx="95">
                  <c:v>44004</c:v>
                </c:pt>
                <c:pt idx="96">
                  <c:v>44005</c:v>
                </c:pt>
                <c:pt idx="97">
                  <c:v>44006</c:v>
                </c:pt>
                <c:pt idx="98">
                  <c:v>44007</c:v>
                </c:pt>
                <c:pt idx="99">
                  <c:v>44008</c:v>
                </c:pt>
                <c:pt idx="100">
                  <c:v>44009</c:v>
                </c:pt>
                <c:pt idx="101">
                  <c:v>44010</c:v>
                </c:pt>
                <c:pt idx="102">
                  <c:v>44011</c:v>
                </c:pt>
                <c:pt idx="103">
                  <c:v>44012</c:v>
                </c:pt>
                <c:pt idx="104">
                  <c:v>44013</c:v>
                </c:pt>
                <c:pt idx="105">
                  <c:v>44014</c:v>
                </c:pt>
                <c:pt idx="106">
                  <c:v>44015</c:v>
                </c:pt>
                <c:pt idx="107">
                  <c:v>44016</c:v>
                </c:pt>
                <c:pt idx="108">
                  <c:v>44017</c:v>
                </c:pt>
                <c:pt idx="109">
                  <c:v>44018</c:v>
                </c:pt>
                <c:pt idx="110">
                  <c:v>44019</c:v>
                </c:pt>
                <c:pt idx="111">
                  <c:v>44020</c:v>
                </c:pt>
                <c:pt idx="112">
                  <c:v>44021</c:v>
                </c:pt>
                <c:pt idx="113">
                  <c:v>44022</c:v>
                </c:pt>
                <c:pt idx="114">
                  <c:v>44023</c:v>
                </c:pt>
                <c:pt idx="115">
                  <c:v>44024</c:v>
                </c:pt>
                <c:pt idx="116">
                  <c:v>44025</c:v>
                </c:pt>
                <c:pt idx="117">
                  <c:v>44026</c:v>
                </c:pt>
                <c:pt idx="118">
                  <c:v>44027</c:v>
                </c:pt>
                <c:pt idx="119">
                  <c:v>44028</c:v>
                </c:pt>
                <c:pt idx="120">
                  <c:v>44029</c:v>
                </c:pt>
                <c:pt idx="121">
                  <c:v>44030</c:v>
                </c:pt>
                <c:pt idx="122">
                  <c:v>44031</c:v>
                </c:pt>
              </c:numCache>
            </c:numRef>
          </c:cat>
          <c:val>
            <c:numRef>
              <c:f>Sheet1!$B$2:$B$124</c:f>
              <c:numCache>
                <c:formatCode>General</c:formatCode>
                <c:ptCount val="123"/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5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18</c:v>
                </c:pt>
                <c:pt idx="18">
                  <c:v>18</c:v>
                </c:pt>
                <c:pt idx="19">
                  <c:v>22</c:v>
                </c:pt>
                <c:pt idx="20">
                  <c:v>22</c:v>
                </c:pt>
                <c:pt idx="21">
                  <c:v>25</c:v>
                </c:pt>
                <c:pt idx="22">
                  <c:v>29</c:v>
                </c:pt>
                <c:pt idx="23">
                  <c:v>29</c:v>
                </c:pt>
                <c:pt idx="24">
                  <c:v>34</c:v>
                </c:pt>
                <c:pt idx="25">
                  <c:v>34</c:v>
                </c:pt>
                <c:pt idx="26">
                  <c:v>37</c:v>
                </c:pt>
                <c:pt idx="27">
                  <c:v>49</c:v>
                </c:pt>
                <c:pt idx="28">
                  <c:v>58</c:v>
                </c:pt>
                <c:pt idx="29">
                  <c:v>76</c:v>
                </c:pt>
                <c:pt idx="30">
                  <c:v>91</c:v>
                </c:pt>
                <c:pt idx="31">
                  <c:v>95</c:v>
                </c:pt>
                <c:pt idx="32">
                  <c:v>95</c:v>
                </c:pt>
                <c:pt idx="33">
                  <c:v>99</c:v>
                </c:pt>
                <c:pt idx="34">
                  <c:v>107</c:v>
                </c:pt>
                <c:pt idx="35">
                  <c:v>114</c:v>
                </c:pt>
                <c:pt idx="36">
                  <c:v>132</c:v>
                </c:pt>
                <c:pt idx="37">
                  <c:v>146</c:v>
                </c:pt>
                <c:pt idx="38">
                  <c:v>146</c:v>
                </c:pt>
                <c:pt idx="39">
                  <c:v>150</c:v>
                </c:pt>
                <c:pt idx="40">
                  <c:v>150</c:v>
                </c:pt>
                <c:pt idx="41">
                  <c:v>157</c:v>
                </c:pt>
                <c:pt idx="42">
                  <c:v>170</c:v>
                </c:pt>
                <c:pt idx="43">
                  <c:v>179</c:v>
                </c:pt>
                <c:pt idx="44">
                  <c:v>179</c:v>
                </c:pt>
                <c:pt idx="45">
                  <c:v>196</c:v>
                </c:pt>
                <c:pt idx="46">
                  <c:v>199</c:v>
                </c:pt>
                <c:pt idx="47">
                  <c:v>219</c:v>
                </c:pt>
                <c:pt idx="48">
                  <c:v>229</c:v>
                </c:pt>
                <c:pt idx="49">
                  <c:v>246</c:v>
                </c:pt>
                <c:pt idx="50">
                  <c:v>246</c:v>
                </c:pt>
                <c:pt idx="51">
                  <c:v>255</c:v>
                </c:pt>
                <c:pt idx="52">
                  <c:v>262</c:v>
                </c:pt>
                <c:pt idx="53">
                  <c:v>262</c:v>
                </c:pt>
                <c:pt idx="54">
                  <c:v>277</c:v>
                </c:pt>
                <c:pt idx="55">
                  <c:v>285</c:v>
                </c:pt>
                <c:pt idx="56">
                  <c:v>287</c:v>
                </c:pt>
                <c:pt idx="57">
                  <c:v>321</c:v>
                </c:pt>
                <c:pt idx="58">
                  <c:v>368</c:v>
                </c:pt>
                <c:pt idx="59">
                  <c:v>404</c:v>
                </c:pt>
                <c:pt idx="60">
                  <c:v>438</c:v>
                </c:pt>
                <c:pt idx="61">
                  <c:v>484</c:v>
                </c:pt>
                <c:pt idx="62">
                  <c:v>548</c:v>
                </c:pt>
                <c:pt idx="63">
                  <c:v>557</c:v>
                </c:pt>
                <c:pt idx="64">
                  <c:v>572</c:v>
                </c:pt>
                <c:pt idx="65">
                  <c:v>590</c:v>
                </c:pt>
                <c:pt idx="66">
                  <c:v>601</c:v>
                </c:pt>
                <c:pt idx="67">
                  <c:v>603</c:v>
                </c:pt>
                <c:pt idx="68">
                  <c:v>630</c:v>
                </c:pt>
                <c:pt idx="69">
                  <c:v>703</c:v>
                </c:pt>
                <c:pt idx="70">
                  <c:v>819</c:v>
                </c:pt>
                <c:pt idx="71">
                  <c:v>893</c:v>
                </c:pt>
                <c:pt idx="72">
                  <c:v>893</c:v>
                </c:pt>
                <c:pt idx="73" formatCode="#,##0">
                  <c:v>918</c:v>
                </c:pt>
                <c:pt idx="74" formatCode="#,##0">
                  <c:v>948</c:v>
                </c:pt>
                <c:pt idx="75" formatCode="#,##0">
                  <c:v>969</c:v>
                </c:pt>
                <c:pt idx="76" formatCode="#,##0">
                  <c:v>1033</c:v>
                </c:pt>
                <c:pt idx="77" formatCode="#,##0">
                  <c:v>1142</c:v>
                </c:pt>
                <c:pt idx="78" formatCode="#,##0">
                  <c:v>1213</c:v>
                </c:pt>
                <c:pt idx="79" formatCode="#,##0">
                  <c:v>1247</c:v>
                </c:pt>
                <c:pt idx="80" formatCode="#,##0">
                  <c:v>1285</c:v>
                </c:pt>
                <c:pt idx="81" formatCode="#,##0">
                  <c:v>1347</c:v>
                </c:pt>
                <c:pt idx="82" formatCode="#,##0">
                  <c:v>1438</c:v>
                </c:pt>
                <c:pt idx="83" formatCode="#,##0">
                  <c:v>1565</c:v>
                </c:pt>
                <c:pt idx="84" formatCode="#,##0">
                  <c:v>1634</c:v>
                </c:pt>
                <c:pt idx="85" formatCode="#,##0">
                  <c:v>1694</c:v>
                </c:pt>
                <c:pt idx="86" formatCode="#,##0">
                  <c:v>1817</c:v>
                </c:pt>
                <c:pt idx="87" formatCode="#,##0">
                  <c:v>1887</c:v>
                </c:pt>
                <c:pt idx="88" formatCode="#,##0">
                  <c:v>1952</c:v>
                </c:pt>
                <c:pt idx="89" formatCode="#,##0">
                  <c:v>2123</c:v>
                </c:pt>
                <c:pt idx="90" formatCode="#,##0">
                  <c:v>2208</c:v>
                </c:pt>
                <c:pt idx="91" formatCode="#,##0">
                  <c:v>2326</c:v>
                </c:pt>
                <c:pt idx="92" formatCode="#,##0">
                  <c:v>2392</c:v>
                </c:pt>
                <c:pt idx="93" formatCode="#,##0">
                  <c:v>2475</c:v>
                </c:pt>
                <c:pt idx="94" formatCode="#,##0">
                  <c:v>2568</c:v>
                </c:pt>
                <c:pt idx="95" formatCode="#,##0">
                  <c:v>2658</c:v>
                </c:pt>
                <c:pt idx="96" formatCode="#,##0">
                  <c:v>2685</c:v>
                </c:pt>
                <c:pt idx="97" formatCode="#,##0">
                  <c:v>2775</c:v>
                </c:pt>
                <c:pt idx="98" formatCode="#,##0">
                  <c:v>2835</c:v>
                </c:pt>
                <c:pt idx="99" formatCode="#,##0">
                  <c:v>2876</c:v>
                </c:pt>
                <c:pt idx="100" formatCode="#,##0">
                  <c:v>2930</c:v>
                </c:pt>
                <c:pt idx="101" formatCode="#,##0">
                  <c:v>3003</c:v>
                </c:pt>
                <c:pt idx="102" formatCode="#,##0">
                  <c:v>3040</c:v>
                </c:pt>
                <c:pt idx="103" formatCode="#,##0">
                  <c:v>3148</c:v>
                </c:pt>
                <c:pt idx="104" formatCode="#,##0">
                  <c:v>3223</c:v>
                </c:pt>
                <c:pt idx="105" formatCode="#,##0">
                  <c:v>3337</c:v>
                </c:pt>
                <c:pt idx="106" formatCode="#,##0">
                  <c:v>3447</c:v>
                </c:pt>
                <c:pt idx="107" formatCode="#,##0">
                  <c:v>3520</c:v>
                </c:pt>
                <c:pt idx="108" formatCode="#,##0">
                  <c:v>3564</c:v>
                </c:pt>
                <c:pt idx="109" formatCode="#,##0">
                  <c:v>3628</c:v>
                </c:pt>
                <c:pt idx="110" formatCode="#,##0">
                  <c:v>3695</c:v>
                </c:pt>
                <c:pt idx="111" formatCode="#,##0">
                  <c:v>3818</c:v>
                </c:pt>
                <c:pt idx="112" formatCode="#,##0">
                  <c:v>3924</c:v>
                </c:pt>
                <c:pt idx="113" formatCode="#,##0">
                  <c:v>3990</c:v>
                </c:pt>
                <c:pt idx="114" formatCode="#,##0">
                  <c:v>4068</c:v>
                </c:pt>
                <c:pt idx="115" formatCode="#,##0">
                  <c:v>4145</c:v>
                </c:pt>
                <c:pt idx="116" formatCode="#,##0">
                  <c:v>4218</c:v>
                </c:pt>
                <c:pt idx="117" formatCode="#,##0">
                  <c:v>4379</c:v>
                </c:pt>
                <c:pt idx="118" formatCode="#,##0">
                  <c:v>4488</c:v>
                </c:pt>
                <c:pt idx="119" formatCode="#,##0">
                  <c:v>4621</c:v>
                </c:pt>
                <c:pt idx="120" formatCode="#,##0">
                  <c:v>4722</c:v>
                </c:pt>
                <c:pt idx="121" formatCode="#,##0">
                  <c:v>4829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21E-455C-B54C-02BAB1EA6D1C}"/>
            </c:ext>
          </c:extLst>
        </c:ser>
        <c:dLbls>
          <c:showVal val="1"/>
        </c:dLbls>
        <c:marker val="1"/>
        <c:axId val="141170176"/>
        <c:axId val="141181312"/>
      </c:lineChart>
      <c:dateAx>
        <c:axId val="141170176"/>
        <c:scaling>
          <c:orientation val="minMax"/>
        </c:scaling>
        <c:axPos val="b"/>
        <c:numFmt formatCode="dd/m" sourceLinked="1"/>
        <c:maj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181312"/>
        <c:crosses val="autoZero"/>
        <c:auto val="1"/>
        <c:lblOffset val="100"/>
        <c:baseTimeUnit val="days"/>
      </c:dateAx>
      <c:valAx>
        <c:axId val="1411813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1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/>
                  <a:t>KONFRIMASI</a:t>
                </a:r>
                <a:endParaRPr lang="id-ID" sz="1100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170176"/>
        <c:crosses val="autoZero"/>
        <c:crossBetween val="between"/>
      </c:valAx>
      <c:valAx>
        <c:axId val="141539968"/>
        <c:scaling>
          <c:orientation val="minMax"/>
          <c:max val="200"/>
        </c:scaling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1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/>
                  <a:t>KASUS</a:t>
                </a:r>
                <a:r>
                  <a:rPr lang="en-US" sz="1100" baseline="0" dirty="0"/>
                  <a:t> HARIAN</a:t>
                </a:r>
                <a:endParaRPr lang="id-ID" sz="1100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487744"/>
        <c:crosses val="max"/>
        <c:crossBetween val="between"/>
      </c:valAx>
      <c:dateAx>
        <c:axId val="143487744"/>
        <c:scaling>
          <c:orientation val="minMax"/>
        </c:scaling>
        <c:delete val="1"/>
        <c:axPos val="b"/>
        <c:numFmt formatCode="dd/m" sourceLinked="1"/>
        <c:tickLblPos val="nextTo"/>
        <c:crossAx val="141539968"/>
        <c:crosses val="autoZero"/>
        <c:auto val="1"/>
        <c:lblOffset val="100"/>
        <c:baseTimeUnit val="days"/>
      </c:date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4.9760697011319389E-2"/>
          <c:y val="0.68848158946872218"/>
          <c:w val="0.15218455206052611"/>
          <c:h val="0.1115193416787424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lang="en-US">
          <a:solidFill>
            <a:schemeClr val="tx1"/>
          </a:solidFill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70f1f795c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70f1f795c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70f1f795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70f1f795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32380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943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g70f1f795cd_1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2" name="Google Shape;1232;g70f1f795cd_1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2877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"/>
          <p:cNvSpPr/>
          <p:nvPr/>
        </p:nvSpPr>
        <p:spPr>
          <a:xfrm>
            <a:off x="-1691450" y="2568388"/>
            <a:ext cx="12526800" cy="63324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3214125" y="1195590"/>
            <a:ext cx="2715600" cy="1372800"/>
          </a:xfrm>
          <a:prstGeom prst="diamond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3214125" y="1882556"/>
            <a:ext cx="2715600" cy="13728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 txBox="1">
            <a:spLocks noGrp="1"/>
          </p:cNvSpPr>
          <p:nvPr>
            <p:ph type="title"/>
          </p:nvPr>
        </p:nvSpPr>
        <p:spPr>
          <a:xfrm>
            <a:off x="2470500" y="3479231"/>
            <a:ext cx="4203000" cy="6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528525" y="2109648"/>
            <a:ext cx="4086900" cy="918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 Medium"/>
              <a:buNone/>
              <a:defRPr sz="3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 Medium"/>
              <a:buNone/>
              <a:defRPr sz="3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 Medium"/>
              <a:buNone/>
              <a:defRPr sz="3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 Medium"/>
              <a:buNone/>
              <a:defRPr sz="3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 Medium"/>
              <a:buNone/>
              <a:defRPr sz="3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 Medium"/>
              <a:buNone/>
              <a:defRPr sz="3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 Medium"/>
              <a:buNone/>
              <a:defRPr sz="3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 Medium"/>
              <a:buNone/>
              <a:defRPr sz="3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5" name="Google Shape;205;p3"/>
          <p:cNvSpPr txBox="1">
            <a:spLocks noGrp="1"/>
          </p:cNvSpPr>
          <p:nvPr>
            <p:ph type="subTitle" idx="1"/>
          </p:nvPr>
        </p:nvSpPr>
        <p:spPr>
          <a:xfrm>
            <a:off x="2578025" y="4167873"/>
            <a:ext cx="39879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" y="0"/>
            <a:ext cx="2305051" cy="51435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9" y="841772"/>
            <a:ext cx="6593681" cy="17907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9" y="2701528"/>
            <a:ext cx="6593681" cy="124182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4057652"/>
            <a:ext cx="2057400" cy="273844"/>
          </a:xfrm>
        </p:spPr>
        <p:txBody>
          <a:bodyPr/>
          <a:lstStyle/>
          <a:p>
            <a:fld id="{9782B12D-E4C9-47F6-8967-A04E25A589B0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8" y="4057652"/>
            <a:ext cx="3843665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4" y="4057650"/>
            <a:ext cx="578317" cy="273844"/>
          </a:xfrm>
        </p:spPr>
        <p:txBody>
          <a:bodyPr/>
          <a:lstStyle/>
          <a:p>
            <a:fld id="{771E40FB-2E16-4CE5-B0A9-94E20F201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064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96D99-F113-4B85-9841-8764D64AADBD}" type="datetimeFigureOut">
              <a:rPr lang="en-US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7DC53-D4EF-4239-A338-AF7F2A937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5CBE2-BE44-4CE5-ACC4-E895E0F6B567}" type="datetimeFigureOut">
              <a:rPr lang="en-US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263E9-65D5-40D8-9F3E-453E50574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A700BFB-C107-48E1-AF23-34B37D0B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03888" y="4467225"/>
            <a:ext cx="2133600" cy="273050"/>
          </a:xfrm>
          <a:prstGeom prst="rect">
            <a:avLst/>
          </a:prstGeom>
        </p:spPr>
        <p:txBody>
          <a:bodyPr/>
          <a:lstStyle>
            <a:lvl1pPr defTabSz="4569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itchFamily="34" charset="0"/>
                <a:cs typeface="Arial" charset="0"/>
              </a:defRPr>
            </a:lvl1pPr>
          </a:lstStyle>
          <a:p>
            <a:pPr>
              <a:defRPr/>
            </a:pPr>
            <a:fld id="{4569C605-40C5-4EB4-BFF9-BCF861060DAE}" type="datetimeFigureOut">
              <a:rPr lang="en-US"/>
              <a:pPr>
                <a:defRPr/>
              </a:pPr>
              <a:t>7/19/2020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9FE017-7C8D-4CEC-A879-C898AF2EA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563" y="4464050"/>
            <a:ext cx="5187950" cy="273050"/>
          </a:xfrm>
          <a:prstGeom prst="rect">
            <a:avLst/>
          </a:prstGeom>
        </p:spPr>
        <p:txBody>
          <a:bodyPr/>
          <a:lstStyle>
            <a:lvl1pPr defTabSz="45699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entury Gothic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18E9BCA-A325-48A2-80E8-E202755E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8450" y="4467225"/>
            <a:ext cx="788988" cy="273050"/>
          </a:xfrm>
          <a:prstGeom prst="rect">
            <a:avLst/>
          </a:prstGeom>
        </p:spPr>
        <p:txBody>
          <a:bodyPr/>
          <a:lstStyle>
            <a:lvl1pPr defTabSz="455613" eaLnBrk="0" hangingPunct="0">
              <a:defRPr>
                <a:latin typeface="Century Gothic" panose="020B0502020202020204" pitchFamily="34" charset="0"/>
              </a:defRPr>
            </a:lvl1pPr>
          </a:lstStyle>
          <a:p>
            <a:fld id="{09528D08-4E46-4478-9622-A7F28A1B9B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62610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57150" y="1667851"/>
            <a:ext cx="4241700" cy="152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000">
                <a:solidFill>
                  <a:schemeClr val="accent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94363" y="3055201"/>
            <a:ext cx="4567200" cy="4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flipH="1">
            <a:off x="-2653968" y="-4440558"/>
            <a:ext cx="6379508" cy="9436110"/>
            <a:chOff x="5468575" y="0"/>
            <a:chExt cx="2520150" cy="3727625"/>
          </a:xfrm>
        </p:grpSpPr>
        <p:sp>
          <p:nvSpPr>
            <p:cNvPr id="12" name="Google Shape;12;p2"/>
            <p:cNvSpPr/>
            <p:nvPr/>
          </p:nvSpPr>
          <p:spPr>
            <a:xfrm flipH="1">
              <a:off x="5892650" y="67127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6710" y="4823"/>
                  </a:moveTo>
                  <a:lnTo>
                    <a:pt x="8334" y="9646"/>
                  </a:lnTo>
                  <a:lnTo>
                    <a:pt x="0" y="48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5886300" y="424075"/>
              <a:ext cx="430450" cy="252525"/>
            </a:xfrm>
            <a:custGeom>
              <a:avLst/>
              <a:gdLst/>
              <a:ahLst/>
              <a:cxnLst/>
              <a:rect l="l" t="t" r="r" b="b"/>
              <a:pathLst>
                <a:path w="17218" h="10101" extrusionOk="0">
                  <a:moveTo>
                    <a:pt x="8588" y="498"/>
                  </a:moveTo>
                  <a:lnTo>
                    <a:pt x="16541" y="5066"/>
                  </a:lnTo>
                  <a:lnTo>
                    <a:pt x="8588" y="9635"/>
                  </a:lnTo>
                  <a:lnTo>
                    <a:pt x="677" y="5066"/>
                  </a:lnTo>
                  <a:lnTo>
                    <a:pt x="8588" y="498"/>
                  </a:lnTo>
                  <a:close/>
                  <a:moveTo>
                    <a:pt x="8593" y="1"/>
                  </a:moveTo>
                  <a:cubicBezTo>
                    <a:pt x="8556" y="1"/>
                    <a:pt x="8524" y="11"/>
                    <a:pt x="8503" y="32"/>
                  </a:cubicBezTo>
                  <a:lnTo>
                    <a:pt x="128" y="4855"/>
                  </a:lnTo>
                  <a:cubicBezTo>
                    <a:pt x="1" y="4939"/>
                    <a:pt x="1" y="5151"/>
                    <a:pt x="128" y="5235"/>
                  </a:cubicBezTo>
                  <a:lnTo>
                    <a:pt x="8503" y="10100"/>
                  </a:lnTo>
                  <a:lnTo>
                    <a:pt x="8715" y="10100"/>
                  </a:lnTo>
                  <a:lnTo>
                    <a:pt x="17048" y="5235"/>
                  </a:lnTo>
                  <a:cubicBezTo>
                    <a:pt x="17218" y="5151"/>
                    <a:pt x="17218" y="4939"/>
                    <a:pt x="17048" y="4855"/>
                  </a:cubicBezTo>
                  <a:lnTo>
                    <a:pt x="8715" y="32"/>
                  </a:lnTo>
                  <a:cubicBezTo>
                    <a:pt x="8673" y="11"/>
                    <a:pt x="8630" y="1"/>
                    <a:pt x="8593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6310375" y="430150"/>
              <a:ext cx="417750" cy="482275"/>
            </a:xfrm>
            <a:custGeom>
              <a:avLst/>
              <a:gdLst/>
              <a:ahLst/>
              <a:cxnLst/>
              <a:rect l="l" t="t" r="r" b="b"/>
              <a:pathLst>
                <a:path w="16710" h="19291" extrusionOk="0">
                  <a:moveTo>
                    <a:pt x="0" y="14468"/>
                  </a:moveTo>
                  <a:lnTo>
                    <a:pt x="0" y="4823"/>
                  </a:lnTo>
                  <a:lnTo>
                    <a:pt x="8334" y="1"/>
                  </a:lnTo>
                  <a:lnTo>
                    <a:pt x="16709" y="4823"/>
                  </a:lnTo>
                  <a:lnTo>
                    <a:pt x="16709" y="14468"/>
                  </a:lnTo>
                  <a:lnTo>
                    <a:pt x="8334" y="19291"/>
                  </a:ln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305100" y="424075"/>
              <a:ext cx="428325" cy="493650"/>
            </a:xfrm>
            <a:custGeom>
              <a:avLst/>
              <a:gdLst/>
              <a:ahLst/>
              <a:cxnLst/>
              <a:rect l="l" t="t" r="r" b="b"/>
              <a:pathLst>
                <a:path w="17133" h="19746" extrusionOk="0">
                  <a:moveTo>
                    <a:pt x="8588" y="498"/>
                  </a:moveTo>
                  <a:lnTo>
                    <a:pt x="16710" y="5193"/>
                  </a:lnTo>
                  <a:lnTo>
                    <a:pt x="16710" y="14584"/>
                  </a:lnTo>
                  <a:lnTo>
                    <a:pt x="8588" y="19280"/>
                  </a:lnTo>
                  <a:lnTo>
                    <a:pt x="424" y="14584"/>
                  </a:lnTo>
                  <a:lnTo>
                    <a:pt x="424" y="5193"/>
                  </a:lnTo>
                  <a:lnTo>
                    <a:pt x="8588" y="498"/>
                  </a:lnTo>
                  <a:close/>
                  <a:moveTo>
                    <a:pt x="8583" y="1"/>
                  </a:moveTo>
                  <a:cubicBezTo>
                    <a:pt x="8546" y="1"/>
                    <a:pt x="8503" y="11"/>
                    <a:pt x="8461" y="32"/>
                  </a:cubicBezTo>
                  <a:lnTo>
                    <a:pt x="128" y="4855"/>
                  </a:lnTo>
                  <a:cubicBezTo>
                    <a:pt x="43" y="4897"/>
                    <a:pt x="1" y="4982"/>
                    <a:pt x="1" y="5066"/>
                  </a:cubicBezTo>
                  <a:lnTo>
                    <a:pt x="1" y="14711"/>
                  </a:lnTo>
                  <a:cubicBezTo>
                    <a:pt x="1" y="14796"/>
                    <a:pt x="43" y="14880"/>
                    <a:pt x="128" y="14923"/>
                  </a:cubicBezTo>
                  <a:lnTo>
                    <a:pt x="8461" y="19745"/>
                  </a:lnTo>
                  <a:lnTo>
                    <a:pt x="8673" y="19745"/>
                  </a:lnTo>
                  <a:lnTo>
                    <a:pt x="17048" y="14923"/>
                  </a:lnTo>
                  <a:cubicBezTo>
                    <a:pt x="17091" y="14880"/>
                    <a:pt x="17133" y="14796"/>
                    <a:pt x="17133" y="14711"/>
                  </a:cubicBezTo>
                  <a:lnTo>
                    <a:pt x="17133" y="5066"/>
                  </a:lnTo>
                  <a:cubicBezTo>
                    <a:pt x="17133" y="4982"/>
                    <a:pt x="17091" y="4897"/>
                    <a:pt x="17048" y="4855"/>
                  </a:cubicBezTo>
                  <a:lnTo>
                    <a:pt x="8673" y="32"/>
                  </a:lnTo>
                  <a:cubicBezTo>
                    <a:pt x="8651" y="11"/>
                    <a:pt x="8620" y="1"/>
                    <a:pt x="8583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6305100" y="906325"/>
              <a:ext cx="428325" cy="493625"/>
            </a:xfrm>
            <a:custGeom>
              <a:avLst/>
              <a:gdLst/>
              <a:ahLst/>
              <a:cxnLst/>
              <a:rect l="l" t="t" r="r" b="b"/>
              <a:pathLst>
                <a:path w="17133" h="19745" extrusionOk="0">
                  <a:moveTo>
                    <a:pt x="8588" y="497"/>
                  </a:moveTo>
                  <a:lnTo>
                    <a:pt x="16710" y="5193"/>
                  </a:lnTo>
                  <a:lnTo>
                    <a:pt x="16710" y="14584"/>
                  </a:lnTo>
                  <a:lnTo>
                    <a:pt x="8588" y="19279"/>
                  </a:lnTo>
                  <a:lnTo>
                    <a:pt x="424" y="14584"/>
                  </a:lnTo>
                  <a:lnTo>
                    <a:pt x="424" y="5193"/>
                  </a:lnTo>
                  <a:lnTo>
                    <a:pt x="8588" y="497"/>
                  </a:lnTo>
                  <a:close/>
                  <a:moveTo>
                    <a:pt x="8583" y="0"/>
                  </a:moveTo>
                  <a:cubicBezTo>
                    <a:pt x="8546" y="0"/>
                    <a:pt x="8503" y="11"/>
                    <a:pt x="8461" y="32"/>
                  </a:cubicBezTo>
                  <a:lnTo>
                    <a:pt x="128" y="4854"/>
                  </a:lnTo>
                  <a:cubicBezTo>
                    <a:pt x="43" y="4897"/>
                    <a:pt x="1" y="4981"/>
                    <a:pt x="1" y="5066"/>
                  </a:cubicBezTo>
                  <a:lnTo>
                    <a:pt x="1" y="14711"/>
                  </a:lnTo>
                  <a:cubicBezTo>
                    <a:pt x="1" y="14795"/>
                    <a:pt x="43" y="14880"/>
                    <a:pt x="128" y="14922"/>
                  </a:cubicBezTo>
                  <a:lnTo>
                    <a:pt x="8461" y="19745"/>
                  </a:lnTo>
                  <a:lnTo>
                    <a:pt x="8588" y="19745"/>
                  </a:lnTo>
                  <a:cubicBezTo>
                    <a:pt x="8588" y="19745"/>
                    <a:pt x="8630" y="19745"/>
                    <a:pt x="8673" y="19702"/>
                  </a:cubicBezTo>
                  <a:lnTo>
                    <a:pt x="17048" y="14880"/>
                  </a:lnTo>
                  <a:cubicBezTo>
                    <a:pt x="17091" y="14838"/>
                    <a:pt x="17133" y="14753"/>
                    <a:pt x="17133" y="14711"/>
                  </a:cubicBezTo>
                  <a:lnTo>
                    <a:pt x="17133" y="5066"/>
                  </a:lnTo>
                  <a:cubicBezTo>
                    <a:pt x="17133" y="4981"/>
                    <a:pt x="17091" y="4897"/>
                    <a:pt x="17048" y="4854"/>
                  </a:cubicBezTo>
                  <a:lnTo>
                    <a:pt x="8673" y="32"/>
                  </a:lnTo>
                  <a:cubicBezTo>
                    <a:pt x="8651" y="11"/>
                    <a:pt x="8620" y="0"/>
                    <a:pt x="8583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5892650" y="128750"/>
              <a:ext cx="417750" cy="482275"/>
            </a:xfrm>
            <a:custGeom>
              <a:avLst/>
              <a:gdLst/>
              <a:ahLst/>
              <a:cxnLst/>
              <a:rect l="l" t="t" r="r" b="b"/>
              <a:pathLst>
                <a:path w="16710" h="19291" extrusionOk="0">
                  <a:moveTo>
                    <a:pt x="0" y="14468"/>
                  </a:moveTo>
                  <a:lnTo>
                    <a:pt x="0" y="4823"/>
                  </a:lnTo>
                  <a:lnTo>
                    <a:pt x="8334" y="1"/>
                  </a:lnTo>
                  <a:lnTo>
                    <a:pt x="16710" y="4823"/>
                  </a:lnTo>
                  <a:lnTo>
                    <a:pt x="16710" y="14468"/>
                  </a:lnTo>
                  <a:lnTo>
                    <a:pt x="8334" y="19290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5887350" y="123475"/>
              <a:ext cx="429400" cy="493625"/>
            </a:xfrm>
            <a:custGeom>
              <a:avLst/>
              <a:gdLst/>
              <a:ahLst/>
              <a:cxnLst/>
              <a:rect l="l" t="t" r="r" b="b"/>
              <a:pathLst>
                <a:path w="17176" h="19745" extrusionOk="0">
                  <a:moveTo>
                    <a:pt x="8630" y="466"/>
                  </a:moveTo>
                  <a:lnTo>
                    <a:pt x="16752" y="5161"/>
                  </a:lnTo>
                  <a:lnTo>
                    <a:pt x="16752" y="14552"/>
                  </a:lnTo>
                  <a:lnTo>
                    <a:pt x="8588" y="19248"/>
                  </a:lnTo>
                  <a:lnTo>
                    <a:pt x="466" y="14552"/>
                  </a:lnTo>
                  <a:lnTo>
                    <a:pt x="466" y="5161"/>
                  </a:lnTo>
                  <a:lnTo>
                    <a:pt x="8630" y="466"/>
                  </a:lnTo>
                  <a:close/>
                  <a:moveTo>
                    <a:pt x="8503" y="0"/>
                  </a:moveTo>
                  <a:lnTo>
                    <a:pt x="128" y="4865"/>
                  </a:lnTo>
                  <a:cubicBezTo>
                    <a:pt x="85" y="4865"/>
                    <a:pt x="43" y="4950"/>
                    <a:pt x="43" y="5034"/>
                  </a:cubicBezTo>
                  <a:lnTo>
                    <a:pt x="43" y="14721"/>
                  </a:lnTo>
                  <a:cubicBezTo>
                    <a:pt x="1" y="14806"/>
                    <a:pt x="43" y="14848"/>
                    <a:pt x="128" y="14891"/>
                  </a:cubicBezTo>
                  <a:lnTo>
                    <a:pt x="8503" y="19713"/>
                  </a:lnTo>
                  <a:cubicBezTo>
                    <a:pt x="8503" y="19734"/>
                    <a:pt x="8514" y="19745"/>
                    <a:pt x="8530" y="19745"/>
                  </a:cubicBezTo>
                  <a:cubicBezTo>
                    <a:pt x="8546" y="19745"/>
                    <a:pt x="8567" y="19734"/>
                    <a:pt x="8588" y="19713"/>
                  </a:cubicBezTo>
                  <a:lnTo>
                    <a:pt x="8715" y="19713"/>
                  </a:lnTo>
                  <a:lnTo>
                    <a:pt x="17048" y="14891"/>
                  </a:lnTo>
                  <a:cubicBezTo>
                    <a:pt x="17133" y="14848"/>
                    <a:pt x="17175" y="14764"/>
                    <a:pt x="17175" y="14679"/>
                  </a:cubicBezTo>
                  <a:lnTo>
                    <a:pt x="17175" y="5034"/>
                  </a:lnTo>
                  <a:cubicBezTo>
                    <a:pt x="17175" y="4950"/>
                    <a:pt x="17133" y="4865"/>
                    <a:pt x="17048" y="4865"/>
                  </a:cubicBezTo>
                  <a:lnTo>
                    <a:pt x="8715" y="0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6519775" y="791850"/>
              <a:ext cx="417750" cy="241125"/>
            </a:xfrm>
            <a:custGeom>
              <a:avLst/>
              <a:gdLst/>
              <a:ahLst/>
              <a:cxnLst/>
              <a:rect l="l" t="t" r="r" b="b"/>
              <a:pathLst>
                <a:path w="16710" h="9645" extrusionOk="0">
                  <a:moveTo>
                    <a:pt x="8376" y="0"/>
                  </a:moveTo>
                  <a:lnTo>
                    <a:pt x="16710" y="4823"/>
                  </a:lnTo>
                  <a:lnTo>
                    <a:pt x="8376" y="9645"/>
                  </a:lnTo>
                  <a:lnTo>
                    <a:pt x="0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6512375" y="786550"/>
              <a:ext cx="431500" cy="251725"/>
            </a:xfrm>
            <a:custGeom>
              <a:avLst/>
              <a:gdLst/>
              <a:ahLst/>
              <a:cxnLst/>
              <a:rect l="l" t="t" r="r" b="b"/>
              <a:pathLst>
                <a:path w="17260" h="10069" extrusionOk="0">
                  <a:moveTo>
                    <a:pt x="8630" y="466"/>
                  </a:moveTo>
                  <a:lnTo>
                    <a:pt x="16541" y="5035"/>
                  </a:lnTo>
                  <a:lnTo>
                    <a:pt x="8630" y="9603"/>
                  </a:lnTo>
                  <a:lnTo>
                    <a:pt x="677" y="5035"/>
                  </a:lnTo>
                  <a:lnTo>
                    <a:pt x="8630" y="466"/>
                  </a:lnTo>
                  <a:close/>
                  <a:moveTo>
                    <a:pt x="8546" y="1"/>
                  </a:moveTo>
                  <a:lnTo>
                    <a:pt x="170" y="4823"/>
                  </a:lnTo>
                  <a:cubicBezTo>
                    <a:pt x="1" y="4950"/>
                    <a:pt x="1" y="5119"/>
                    <a:pt x="170" y="5204"/>
                  </a:cubicBezTo>
                  <a:lnTo>
                    <a:pt x="8503" y="10068"/>
                  </a:lnTo>
                  <a:lnTo>
                    <a:pt x="8757" y="10068"/>
                  </a:lnTo>
                  <a:lnTo>
                    <a:pt x="17091" y="5246"/>
                  </a:lnTo>
                  <a:cubicBezTo>
                    <a:pt x="17260" y="5161"/>
                    <a:pt x="17260" y="4908"/>
                    <a:pt x="17091" y="4865"/>
                  </a:cubicBezTo>
                  <a:lnTo>
                    <a:pt x="8757" y="1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6512375" y="1026875"/>
              <a:ext cx="431500" cy="252525"/>
            </a:xfrm>
            <a:custGeom>
              <a:avLst/>
              <a:gdLst/>
              <a:ahLst/>
              <a:cxnLst/>
              <a:rect l="l" t="t" r="r" b="b"/>
              <a:pathLst>
                <a:path w="17260" h="10101" extrusionOk="0">
                  <a:moveTo>
                    <a:pt x="8630" y="498"/>
                  </a:moveTo>
                  <a:lnTo>
                    <a:pt x="16541" y="5066"/>
                  </a:lnTo>
                  <a:lnTo>
                    <a:pt x="8630" y="9635"/>
                  </a:lnTo>
                  <a:lnTo>
                    <a:pt x="677" y="5066"/>
                  </a:lnTo>
                  <a:lnTo>
                    <a:pt x="8630" y="498"/>
                  </a:lnTo>
                  <a:close/>
                  <a:moveTo>
                    <a:pt x="8635" y="1"/>
                  </a:moveTo>
                  <a:cubicBezTo>
                    <a:pt x="8598" y="1"/>
                    <a:pt x="8567" y="11"/>
                    <a:pt x="8546" y="32"/>
                  </a:cubicBezTo>
                  <a:lnTo>
                    <a:pt x="170" y="4855"/>
                  </a:lnTo>
                  <a:cubicBezTo>
                    <a:pt x="1" y="4939"/>
                    <a:pt x="1" y="5151"/>
                    <a:pt x="170" y="5278"/>
                  </a:cubicBezTo>
                  <a:lnTo>
                    <a:pt x="8546" y="10100"/>
                  </a:lnTo>
                  <a:lnTo>
                    <a:pt x="8715" y="10100"/>
                  </a:lnTo>
                  <a:lnTo>
                    <a:pt x="17091" y="5236"/>
                  </a:lnTo>
                  <a:cubicBezTo>
                    <a:pt x="17260" y="5151"/>
                    <a:pt x="17260" y="4939"/>
                    <a:pt x="17091" y="4855"/>
                  </a:cubicBezTo>
                  <a:lnTo>
                    <a:pt x="8757" y="32"/>
                  </a:lnTo>
                  <a:cubicBezTo>
                    <a:pt x="8715" y="11"/>
                    <a:pt x="8672" y="1"/>
                    <a:pt x="8635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6513425" y="906325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8334" y="624"/>
                  </a:moveTo>
                  <a:lnTo>
                    <a:pt x="8334" y="9761"/>
                  </a:lnTo>
                  <a:lnTo>
                    <a:pt x="424" y="14330"/>
                  </a:lnTo>
                  <a:lnTo>
                    <a:pt x="424" y="5193"/>
                  </a:lnTo>
                  <a:lnTo>
                    <a:pt x="8334" y="624"/>
                  </a:lnTo>
                  <a:close/>
                  <a:moveTo>
                    <a:pt x="8583" y="0"/>
                  </a:moveTo>
                  <a:cubicBezTo>
                    <a:pt x="8546" y="0"/>
                    <a:pt x="8503" y="11"/>
                    <a:pt x="8461" y="32"/>
                  </a:cubicBezTo>
                  <a:lnTo>
                    <a:pt x="128" y="4854"/>
                  </a:lnTo>
                  <a:cubicBezTo>
                    <a:pt x="43" y="4897"/>
                    <a:pt x="1" y="4981"/>
                    <a:pt x="1" y="5066"/>
                  </a:cubicBezTo>
                  <a:lnTo>
                    <a:pt x="1" y="14711"/>
                  </a:lnTo>
                  <a:cubicBezTo>
                    <a:pt x="1" y="14795"/>
                    <a:pt x="43" y="14880"/>
                    <a:pt x="128" y="14922"/>
                  </a:cubicBezTo>
                  <a:lnTo>
                    <a:pt x="297" y="14922"/>
                  </a:lnTo>
                  <a:lnTo>
                    <a:pt x="8673" y="10100"/>
                  </a:lnTo>
                  <a:cubicBezTo>
                    <a:pt x="8757" y="10058"/>
                    <a:pt x="8799" y="9973"/>
                    <a:pt x="8799" y="9888"/>
                  </a:cubicBezTo>
                  <a:lnTo>
                    <a:pt x="8799" y="201"/>
                  </a:lnTo>
                  <a:cubicBezTo>
                    <a:pt x="8799" y="159"/>
                    <a:pt x="8757" y="74"/>
                    <a:pt x="8673" y="32"/>
                  </a:cubicBezTo>
                  <a:cubicBezTo>
                    <a:pt x="8651" y="11"/>
                    <a:pt x="8620" y="0"/>
                    <a:pt x="8583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6722825" y="907375"/>
              <a:ext cx="220000" cy="372025"/>
            </a:xfrm>
            <a:custGeom>
              <a:avLst/>
              <a:gdLst/>
              <a:ahLst/>
              <a:cxnLst/>
              <a:rect l="l" t="t" r="r" b="b"/>
              <a:pathLst>
                <a:path w="8800" h="14881" extrusionOk="0">
                  <a:moveTo>
                    <a:pt x="424" y="582"/>
                  </a:moveTo>
                  <a:lnTo>
                    <a:pt x="8377" y="5151"/>
                  </a:lnTo>
                  <a:lnTo>
                    <a:pt x="8377" y="14288"/>
                  </a:lnTo>
                  <a:lnTo>
                    <a:pt x="424" y="9719"/>
                  </a:lnTo>
                  <a:lnTo>
                    <a:pt x="424" y="582"/>
                  </a:lnTo>
                  <a:close/>
                  <a:moveTo>
                    <a:pt x="233" y="1"/>
                  </a:moveTo>
                  <a:cubicBezTo>
                    <a:pt x="191" y="1"/>
                    <a:pt x="149" y="11"/>
                    <a:pt x="128" y="32"/>
                  </a:cubicBezTo>
                  <a:cubicBezTo>
                    <a:pt x="43" y="32"/>
                    <a:pt x="1" y="117"/>
                    <a:pt x="1" y="202"/>
                  </a:cubicBezTo>
                  <a:lnTo>
                    <a:pt x="1" y="9846"/>
                  </a:lnTo>
                  <a:cubicBezTo>
                    <a:pt x="1" y="9931"/>
                    <a:pt x="43" y="9973"/>
                    <a:pt x="128" y="10058"/>
                  </a:cubicBezTo>
                  <a:lnTo>
                    <a:pt x="8504" y="14880"/>
                  </a:lnTo>
                  <a:lnTo>
                    <a:pt x="8588" y="14880"/>
                  </a:lnTo>
                  <a:cubicBezTo>
                    <a:pt x="8630" y="14880"/>
                    <a:pt x="8673" y="14880"/>
                    <a:pt x="8673" y="14838"/>
                  </a:cubicBezTo>
                  <a:cubicBezTo>
                    <a:pt x="8757" y="14796"/>
                    <a:pt x="8800" y="14711"/>
                    <a:pt x="8800" y="14669"/>
                  </a:cubicBezTo>
                  <a:lnTo>
                    <a:pt x="8800" y="5024"/>
                  </a:lnTo>
                  <a:cubicBezTo>
                    <a:pt x="8800" y="4939"/>
                    <a:pt x="8757" y="4855"/>
                    <a:pt x="8673" y="4812"/>
                  </a:cubicBezTo>
                  <a:lnTo>
                    <a:pt x="339" y="32"/>
                  </a:lnTo>
                  <a:cubicBezTo>
                    <a:pt x="318" y="11"/>
                    <a:pt x="276" y="1"/>
                    <a:pt x="23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5892650" y="912400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1"/>
                  </a:moveTo>
                  <a:lnTo>
                    <a:pt x="16710" y="4823"/>
                  </a:lnTo>
                  <a:lnTo>
                    <a:pt x="8334" y="9645"/>
                  </a:lnTo>
                  <a:lnTo>
                    <a:pt x="0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5886300" y="907375"/>
              <a:ext cx="430450" cy="251450"/>
            </a:xfrm>
            <a:custGeom>
              <a:avLst/>
              <a:gdLst/>
              <a:ahLst/>
              <a:cxnLst/>
              <a:rect l="l" t="t" r="r" b="b"/>
              <a:pathLst>
                <a:path w="17218" h="10058" extrusionOk="0">
                  <a:moveTo>
                    <a:pt x="8588" y="455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7" y="5024"/>
                  </a:lnTo>
                  <a:lnTo>
                    <a:pt x="8588" y="455"/>
                  </a:lnTo>
                  <a:close/>
                  <a:moveTo>
                    <a:pt x="8593" y="1"/>
                  </a:moveTo>
                  <a:cubicBezTo>
                    <a:pt x="8556" y="1"/>
                    <a:pt x="8524" y="11"/>
                    <a:pt x="8503" y="32"/>
                  </a:cubicBezTo>
                  <a:lnTo>
                    <a:pt x="128" y="4855"/>
                  </a:lnTo>
                  <a:cubicBezTo>
                    <a:pt x="1" y="4939"/>
                    <a:pt x="1" y="5151"/>
                    <a:pt x="128" y="5235"/>
                  </a:cubicBezTo>
                  <a:lnTo>
                    <a:pt x="8503" y="10058"/>
                  </a:lnTo>
                  <a:lnTo>
                    <a:pt x="8588" y="10058"/>
                  </a:lnTo>
                  <a:cubicBezTo>
                    <a:pt x="8630" y="10058"/>
                    <a:pt x="8673" y="10058"/>
                    <a:pt x="8715" y="10016"/>
                  </a:cubicBezTo>
                  <a:lnTo>
                    <a:pt x="17048" y="5193"/>
                  </a:lnTo>
                  <a:cubicBezTo>
                    <a:pt x="17218" y="5109"/>
                    <a:pt x="17218" y="4897"/>
                    <a:pt x="17048" y="4812"/>
                  </a:cubicBezTo>
                  <a:lnTo>
                    <a:pt x="8715" y="32"/>
                  </a:lnTo>
                  <a:cubicBezTo>
                    <a:pt x="8673" y="11"/>
                    <a:pt x="8630" y="1"/>
                    <a:pt x="859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5887350" y="1026875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8376" y="625"/>
                  </a:moveTo>
                  <a:lnTo>
                    <a:pt x="8376" y="9762"/>
                  </a:lnTo>
                  <a:lnTo>
                    <a:pt x="466" y="14330"/>
                  </a:lnTo>
                  <a:lnTo>
                    <a:pt x="466" y="5193"/>
                  </a:lnTo>
                  <a:lnTo>
                    <a:pt x="8376" y="625"/>
                  </a:lnTo>
                  <a:close/>
                  <a:moveTo>
                    <a:pt x="8582" y="1"/>
                  </a:moveTo>
                  <a:cubicBezTo>
                    <a:pt x="8545" y="1"/>
                    <a:pt x="8503" y="11"/>
                    <a:pt x="8461" y="32"/>
                  </a:cubicBezTo>
                  <a:lnTo>
                    <a:pt x="127" y="4897"/>
                  </a:lnTo>
                  <a:cubicBezTo>
                    <a:pt x="43" y="4897"/>
                    <a:pt x="0" y="4982"/>
                    <a:pt x="0" y="5066"/>
                  </a:cubicBezTo>
                  <a:lnTo>
                    <a:pt x="0" y="14711"/>
                  </a:lnTo>
                  <a:cubicBezTo>
                    <a:pt x="0" y="14796"/>
                    <a:pt x="43" y="14880"/>
                    <a:pt x="127" y="14923"/>
                  </a:cubicBezTo>
                  <a:lnTo>
                    <a:pt x="212" y="14923"/>
                  </a:lnTo>
                  <a:cubicBezTo>
                    <a:pt x="254" y="14923"/>
                    <a:pt x="297" y="14923"/>
                    <a:pt x="339" y="14880"/>
                  </a:cubicBezTo>
                  <a:lnTo>
                    <a:pt x="8672" y="10058"/>
                  </a:lnTo>
                  <a:cubicBezTo>
                    <a:pt x="8757" y="10016"/>
                    <a:pt x="8799" y="9931"/>
                    <a:pt x="8799" y="9889"/>
                  </a:cubicBezTo>
                  <a:lnTo>
                    <a:pt x="8799" y="244"/>
                  </a:lnTo>
                  <a:cubicBezTo>
                    <a:pt x="8799" y="159"/>
                    <a:pt x="8757" y="75"/>
                    <a:pt x="8672" y="32"/>
                  </a:cubicBezTo>
                  <a:cubicBezTo>
                    <a:pt x="8651" y="11"/>
                    <a:pt x="8619" y="1"/>
                    <a:pt x="8582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6095700" y="1027950"/>
              <a:ext cx="221050" cy="372000"/>
            </a:xfrm>
            <a:custGeom>
              <a:avLst/>
              <a:gdLst/>
              <a:ahLst/>
              <a:cxnLst/>
              <a:rect l="l" t="t" r="r" b="b"/>
              <a:pathLst>
                <a:path w="8842" h="14880" extrusionOk="0">
                  <a:moveTo>
                    <a:pt x="466" y="582"/>
                  </a:moveTo>
                  <a:lnTo>
                    <a:pt x="8376" y="5150"/>
                  </a:lnTo>
                  <a:lnTo>
                    <a:pt x="8376" y="14287"/>
                  </a:lnTo>
                  <a:lnTo>
                    <a:pt x="466" y="9719"/>
                  </a:lnTo>
                  <a:lnTo>
                    <a:pt x="466" y="582"/>
                  </a:lnTo>
                  <a:close/>
                  <a:moveTo>
                    <a:pt x="249" y="0"/>
                  </a:moveTo>
                  <a:cubicBezTo>
                    <a:pt x="212" y="0"/>
                    <a:pt x="170" y="11"/>
                    <a:pt x="128" y="32"/>
                  </a:cubicBezTo>
                  <a:cubicBezTo>
                    <a:pt x="43" y="32"/>
                    <a:pt x="1" y="116"/>
                    <a:pt x="43" y="201"/>
                  </a:cubicBezTo>
                  <a:lnTo>
                    <a:pt x="43" y="9846"/>
                  </a:lnTo>
                  <a:cubicBezTo>
                    <a:pt x="43" y="9930"/>
                    <a:pt x="85" y="10015"/>
                    <a:pt x="128" y="10057"/>
                  </a:cubicBezTo>
                  <a:lnTo>
                    <a:pt x="8503" y="14880"/>
                  </a:lnTo>
                  <a:lnTo>
                    <a:pt x="8715" y="14880"/>
                  </a:lnTo>
                  <a:cubicBezTo>
                    <a:pt x="8799" y="14837"/>
                    <a:pt x="8842" y="14753"/>
                    <a:pt x="8842" y="14668"/>
                  </a:cubicBezTo>
                  <a:lnTo>
                    <a:pt x="8842" y="5023"/>
                  </a:lnTo>
                  <a:cubicBezTo>
                    <a:pt x="8799" y="4939"/>
                    <a:pt x="8757" y="4854"/>
                    <a:pt x="8715" y="4854"/>
                  </a:cubicBezTo>
                  <a:lnTo>
                    <a:pt x="339" y="32"/>
                  </a:lnTo>
                  <a:cubicBezTo>
                    <a:pt x="318" y="11"/>
                    <a:pt x="286" y="0"/>
                    <a:pt x="249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5469625" y="1630750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466" y="582"/>
                  </a:moveTo>
                  <a:lnTo>
                    <a:pt x="8376" y="5150"/>
                  </a:lnTo>
                  <a:lnTo>
                    <a:pt x="8376" y="14288"/>
                  </a:lnTo>
                  <a:lnTo>
                    <a:pt x="466" y="9719"/>
                  </a:lnTo>
                  <a:lnTo>
                    <a:pt x="466" y="582"/>
                  </a:lnTo>
                  <a:close/>
                  <a:moveTo>
                    <a:pt x="249" y="0"/>
                  </a:moveTo>
                  <a:cubicBezTo>
                    <a:pt x="212" y="0"/>
                    <a:pt x="170" y="11"/>
                    <a:pt x="128" y="32"/>
                  </a:cubicBezTo>
                  <a:cubicBezTo>
                    <a:pt x="43" y="32"/>
                    <a:pt x="1" y="116"/>
                    <a:pt x="1" y="201"/>
                  </a:cubicBezTo>
                  <a:lnTo>
                    <a:pt x="1" y="9846"/>
                  </a:lnTo>
                  <a:cubicBezTo>
                    <a:pt x="1" y="9930"/>
                    <a:pt x="43" y="10015"/>
                    <a:pt x="128" y="10057"/>
                  </a:cubicBezTo>
                  <a:lnTo>
                    <a:pt x="8461" y="14880"/>
                  </a:lnTo>
                  <a:cubicBezTo>
                    <a:pt x="8503" y="14880"/>
                    <a:pt x="8546" y="14922"/>
                    <a:pt x="8588" y="14922"/>
                  </a:cubicBezTo>
                  <a:cubicBezTo>
                    <a:pt x="8630" y="14880"/>
                    <a:pt x="8673" y="14880"/>
                    <a:pt x="8715" y="14880"/>
                  </a:cubicBezTo>
                  <a:cubicBezTo>
                    <a:pt x="8757" y="14837"/>
                    <a:pt x="8800" y="14753"/>
                    <a:pt x="8800" y="14668"/>
                  </a:cubicBezTo>
                  <a:lnTo>
                    <a:pt x="8800" y="5023"/>
                  </a:lnTo>
                  <a:cubicBezTo>
                    <a:pt x="8800" y="4939"/>
                    <a:pt x="8757" y="4854"/>
                    <a:pt x="8715" y="4854"/>
                  </a:cubicBezTo>
                  <a:lnTo>
                    <a:pt x="339" y="32"/>
                  </a:lnTo>
                  <a:cubicBezTo>
                    <a:pt x="318" y="11"/>
                    <a:pt x="286" y="0"/>
                    <a:pt x="249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5474925" y="187687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9646"/>
                  </a:moveTo>
                  <a:lnTo>
                    <a:pt x="1" y="4823"/>
                  </a:lnTo>
                  <a:lnTo>
                    <a:pt x="8334" y="1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5468575" y="1871850"/>
              <a:ext cx="430450" cy="252525"/>
            </a:xfrm>
            <a:custGeom>
              <a:avLst/>
              <a:gdLst/>
              <a:ahLst/>
              <a:cxnLst/>
              <a:rect l="l" t="t" r="r" b="b"/>
              <a:pathLst>
                <a:path w="17218" h="10101" extrusionOk="0">
                  <a:moveTo>
                    <a:pt x="8588" y="456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8" y="5024"/>
                  </a:lnTo>
                  <a:lnTo>
                    <a:pt x="8588" y="456"/>
                  </a:lnTo>
                  <a:close/>
                  <a:moveTo>
                    <a:pt x="8625" y="1"/>
                  </a:moveTo>
                  <a:cubicBezTo>
                    <a:pt x="8588" y="1"/>
                    <a:pt x="8546" y="12"/>
                    <a:pt x="8504" y="33"/>
                  </a:cubicBezTo>
                  <a:lnTo>
                    <a:pt x="128" y="4855"/>
                  </a:lnTo>
                  <a:cubicBezTo>
                    <a:pt x="1" y="4940"/>
                    <a:pt x="1" y="5151"/>
                    <a:pt x="128" y="5236"/>
                  </a:cubicBezTo>
                  <a:lnTo>
                    <a:pt x="8504" y="10101"/>
                  </a:lnTo>
                  <a:lnTo>
                    <a:pt x="8588" y="10101"/>
                  </a:lnTo>
                  <a:cubicBezTo>
                    <a:pt x="8631" y="10101"/>
                    <a:pt x="8673" y="10058"/>
                    <a:pt x="8715" y="10058"/>
                  </a:cubicBezTo>
                  <a:lnTo>
                    <a:pt x="17091" y="5236"/>
                  </a:lnTo>
                  <a:cubicBezTo>
                    <a:pt x="17218" y="5151"/>
                    <a:pt x="17218" y="4940"/>
                    <a:pt x="17091" y="4855"/>
                  </a:cubicBezTo>
                  <a:lnTo>
                    <a:pt x="8715" y="33"/>
                  </a:lnTo>
                  <a:cubicBezTo>
                    <a:pt x="8694" y="12"/>
                    <a:pt x="8662" y="1"/>
                    <a:pt x="8625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5677950" y="1630750"/>
              <a:ext cx="221075" cy="373075"/>
            </a:xfrm>
            <a:custGeom>
              <a:avLst/>
              <a:gdLst/>
              <a:ahLst/>
              <a:cxnLst/>
              <a:rect l="l" t="t" r="r" b="b"/>
              <a:pathLst>
                <a:path w="8843" h="14923" extrusionOk="0">
                  <a:moveTo>
                    <a:pt x="8419" y="582"/>
                  </a:moveTo>
                  <a:lnTo>
                    <a:pt x="8419" y="9719"/>
                  </a:lnTo>
                  <a:lnTo>
                    <a:pt x="466" y="14288"/>
                  </a:lnTo>
                  <a:lnTo>
                    <a:pt x="466" y="5150"/>
                  </a:lnTo>
                  <a:lnTo>
                    <a:pt x="8419" y="582"/>
                  </a:lnTo>
                  <a:close/>
                  <a:moveTo>
                    <a:pt x="8593" y="0"/>
                  </a:moveTo>
                  <a:cubicBezTo>
                    <a:pt x="8556" y="0"/>
                    <a:pt x="8525" y="11"/>
                    <a:pt x="8504" y="32"/>
                  </a:cubicBezTo>
                  <a:lnTo>
                    <a:pt x="128" y="4854"/>
                  </a:lnTo>
                  <a:cubicBezTo>
                    <a:pt x="86" y="4897"/>
                    <a:pt x="43" y="4939"/>
                    <a:pt x="1" y="5023"/>
                  </a:cubicBezTo>
                  <a:lnTo>
                    <a:pt x="1" y="14668"/>
                  </a:lnTo>
                  <a:cubicBezTo>
                    <a:pt x="1" y="14753"/>
                    <a:pt x="43" y="14837"/>
                    <a:pt x="128" y="14880"/>
                  </a:cubicBezTo>
                  <a:cubicBezTo>
                    <a:pt x="170" y="14880"/>
                    <a:pt x="212" y="14922"/>
                    <a:pt x="255" y="14922"/>
                  </a:cubicBezTo>
                  <a:cubicBezTo>
                    <a:pt x="297" y="14880"/>
                    <a:pt x="339" y="14880"/>
                    <a:pt x="339" y="14880"/>
                  </a:cubicBezTo>
                  <a:lnTo>
                    <a:pt x="8715" y="10057"/>
                  </a:lnTo>
                  <a:cubicBezTo>
                    <a:pt x="8800" y="10015"/>
                    <a:pt x="8842" y="9930"/>
                    <a:pt x="8842" y="9846"/>
                  </a:cubicBezTo>
                  <a:lnTo>
                    <a:pt x="8842" y="201"/>
                  </a:lnTo>
                  <a:cubicBezTo>
                    <a:pt x="8800" y="116"/>
                    <a:pt x="8757" y="74"/>
                    <a:pt x="8715" y="32"/>
                  </a:cubicBezTo>
                  <a:cubicBezTo>
                    <a:pt x="8673" y="11"/>
                    <a:pt x="8631" y="0"/>
                    <a:pt x="8593" y="0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5887350" y="2112975"/>
              <a:ext cx="429400" cy="252525"/>
            </a:xfrm>
            <a:custGeom>
              <a:avLst/>
              <a:gdLst/>
              <a:ahLst/>
              <a:cxnLst/>
              <a:rect l="l" t="t" r="r" b="b"/>
              <a:pathLst>
                <a:path w="17176" h="10101" extrusionOk="0">
                  <a:moveTo>
                    <a:pt x="8588" y="456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7" y="5024"/>
                  </a:lnTo>
                  <a:lnTo>
                    <a:pt x="8588" y="456"/>
                  </a:lnTo>
                  <a:close/>
                  <a:moveTo>
                    <a:pt x="8593" y="1"/>
                  </a:moveTo>
                  <a:cubicBezTo>
                    <a:pt x="8556" y="1"/>
                    <a:pt x="8524" y="11"/>
                    <a:pt x="8503" y="32"/>
                  </a:cubicBezTo>
                  <a:lnTo>
                    <a:pt x="128" y="4855"/>
                  </a:lnTo>
                  <a:cubicBezTo>
                    <a:pt x="85" y="4897"/>
                    <a:pt x="43" y="4982"/>
                    <a:pt x="43" y="5066"/>
                  </a:cubicBezTo>
                  <a:cubicBezTo>
                    <a:pt x="1" y="5109"/>
                    <a:pt x="43" y="5193"/>
                    <a:pt x="128" y="5236"/>
                  </a:cubicBezTo>
                  <a:lnTo>
                    <a:pt x="8503" y="10058"/>
                  </a:lnTo>
                  <a:cubicBezTo>
                    <a:pt x="8503" y="10058"/>
                    <a:pt x="8546" y="10100"/>
                    <a:pt x="8588" y="10100"/>
                  </a:cubicBezTo>
                  <a:cubicBezTo>
                    <a:pt x="8630" y="10100"/>
                    <a:pt x="8673" y="10058"/>
                    <a:pt x="8715" y="10058"/>
                  </a:cubicBezTo>
                  <a:lnTo>
                    <a:pt x="17048" y="5236"/>
                  </a:lnTo>
                  <a:cubicBezTo>
                    <a:pt x="17133" y="5193"/>
                    <a:pt x="17175" y="5109"/>
                    <a:pt x="17175" y="5066"/>
                  </a:cubicBezTo>
                  <a:cubicBezTo>
                    <a:pt x="17175" y="4982"/>
                    <a:pt x="17133" y="4897"/>
                    <a:pt x="17048" y="4855"/>
                  </a:cubicBezTo>
                  <a:lnTo>
                    <a:pt x="8715" y="32"/>
                  </a:lnTo>
                  <a:cubicBezTo>
                    <a:pt x="8673" y="11"/>
                    <a:pt x="8630" y="1"/>
                    <a:pt x="8593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5887350" y="1992425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8376" y="582"/>
                  </a:moveTo>
                  <a:lnTo>
                    <a:pt x="8376" y="9719"/>
                  </a:lnTo>
                  <a:lnTo>
                    <a:pt x="466" y="14288"/>
                  </a:lnTo>
                  <a:lnTo>
                    <a:pt x="466" y="5151"/>
                  </a:lnTo>
                  <a:lnTo>
                    <a:pt x="8376" y="582"/>
                  </a:lnTo>
                  <a:close/>
                  <a:moveTo>
                    <a:pt x="8582" y="0"/>
                  </a:moveTo>
                  <a:cubicBezTo>
                    <a:pt x="8545" y="0"/>
                    <a:pt x="8503" y="11"/>
                    <a:pt x="8461" y="32"/>
                  </a:cubicBezTo>
                  <a:lnTo>
                    <a:pt x="127" y="4854"/>
                  </a:lnTo>
                  <a:cubicBezTo>
                    <a:pt x="43" y="4897"/>
                    <a:pt x="0" y="4939"/>
                    <a:pt x="0" y="5024"/>
                  </a:cubicBezTo>
                  <a:lnTo>
                    <a:pt x="0" y="14669"/>
                  </a:lnTo>
                  <a:cubicBezTo>
                    <a:pt x="0" y="14753"/>
                    <a:pt x="43" y="14838"/>
                    <a:pt x="127" y="14880"/>
                  </a:cubicBezTo>
                  <a:cubicBezTo>
                    <a:pt x="127" y="14880"/>
                    <a:pt x="170" y="14922"/>
                    <a:pt x="212" y="14922"/>
                  </a:cubicBezTo>
                  <a:cubicBezTo>
                    <a:pt x="254" y="14922"/>
                    <a:pt x="297" y="14880"/>
                    <a:pt x="339" y="14880"/>
                  </a:cubicBezTo>
                  <a:lnTo>
                    <a:pt x="8672" y="10058"/>
                  </a:lnTo>
                  <a:cubicBezTo>
                    <a:pt x="8757" y="10015"/>
                    <a:pt x="8799" y="9931"/>
                    <a:pt x="8799" y="9846"/>
                  </a:cubicBezTo>
                  <a:lnTo>
                    <a:pt x="8799" y="201"/>
                  </a:lnTo>
                  <a:cubicBezTo>
                    <a:pt x="8799" y="117"/>
                    <a:pt x="8757" y="74"/>
                    <a:pt x="8672" y="32"/>
                  </a:cubicBezTo>
                  <a:cubicBezTo>
                    <a:pt x="8651" y="11"/>
                    <a:pt x="8619" y="0"/>
                    <a:pt x="8582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6095700" y="1992425"/>
              <a:ext cx="221050" cy="373075"/>
            </a:xfrm>
            <a:custGeom>
              <a:avLst/>
              <a:gdLst/>
              <a:ahLst/>
              <a:cxnLst/>
              <a:rect l="l" t="t" r="r" b="b"/>
              <a:pathLst>
                <a:path w="8842" h="14923" extrusionOk="0">
                  <a:moveTo>
                    <a:pt x="466" y="582"/>
                  </a:moveTo>
                  <a:lnTo>
                    <a:pt x="8376" y="5151"/>
                  </a:lnTo>
                  <a:lnTo>
                    <a:pt x="8376" y="14288"/>
                  </a:lnTo>
                  <a:lnTo>
                    <a:pt x="466" y="9719"/>
                  </a:lnTo>
                  <a:lnTo>
                    <a:pt x="466" y="582"/>
                  </a:lnTo>
                  <a:close/>
                  <a:moveTo>
                    <a:pt x="249" y="0"/>
                  </a:moveTo>
                  <a:cubicBezTo>
                    <a:pt x="212" y="0"/>
                    <a:pt x="170" y="11"/>
                    <a:pt x="128" y="32"/>
                  </a:cubicBezTo>
                  <a:cubicBezTo>
                    <a:pt x="43" y="74"/>
                    <a:pt x="1" y="117"/>
                    <a:pt x="43" y="201"/>
                  </a:cubicBezTo>
                  <a:lnTo>
                    <a:pt x="43" y="9888"/>
                  </a:lnTo>
                  <a:cubicBezTo>
                    <a:pt x="1" y="9931"/>
                    <a:pt x="43" y="10015"/>
                    <a:pt x="128" y="10058"/>
                  </a:cubicBezTo>
                  <a:lnTo>
                    <a:pt x="8503" y="14880"/>
                  </a:lnTo>
                  <a:cubicBezTo>
                    <a:pt x="8503" y="14880"/>
                    <a:pt x="8546" y="14922"/>
                    <a:pt x="8588" y="14922"/>
                  </a:cubicBezTo>
                  <a:cubicBezTo>
                    <a:pt x="8630" y="14922"/>
                    <a:pt x="8673" y="14880"/>
                    <a:pt x="8715" y="14880"/>
                  </a:cubicBezTo>
                  <a:cubicBezTo>
                    <a:pt x="8799" y="14838"/>
                    <a:pt x="8842" y="14753"/>
                    <a:pt x="8842" y="14669"/>
                  </a:cubicBezTo>
                  <a:lnTo>
                    <a:pt x="8842" y="5024"/>
                  </a:lnTo>
                  <a:cubicBezTo>
                    <a:pt x="8799" y="4939"/>
                    <a:pt x="8757" y="4897"/>
                    <a:pt x="8715" y="4854"/>
                  </a:cubicBezTo>
                  <a:lnTo>
                    <a:pt x="339" y="32"/>
                  </a:lnTo>
                  <a:cubicBezTo>
                    <a:pt x="318" y="11"/>
                    <a:pt x="286" y="0"/>
                    <a:pt x="249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5892650" y="187687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1"/>
                  </a:moveTo>
                  <a:lnTo>
                    <a:pt x="16710" y="4823"/>
                  </a:lnTo>
                  <a:lnTo>
                    <a:pt x="8334" y="9646"/>
                  </a:lnTo>
                  <a:lnTo>
                    <a:pt x="0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5886300" y="1871850"/>
              <a:ext cx="430450" cy="252525"/>
            </a:xfrm>
            <a:custGeom>
              <a:avLst/>
              <a:gdLst/>
              <a:ahLst/>
              <a:cxnLst/>
              <a:rect l="l" t="t" r="r" b="b"/>
              <a:pathLst>
                <a:path w="17218" h="10101" extrusionOk="0">
                  <a:moveTo>
                    <a:pt x="8588" y="456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7" y="5024"/>
                  </a:lnTo>
                  <a:lnTo>
                    <a:pt x="8588" y="456"/>
                  </a:lnTo>
                  <a:close/>
                  <a:moveTo>
                    <a:pt x="8593" y="1"/>
                  </a:moveTo>
                  <a:cubicBezTo>
                    <a:pt x="8556" y="1"/>
                    <a:pt x="8524" y="12"/>
                    <a:pt x="8503" y="33"/>
                  </a:cubicBezTo>
                  <a:lnTo>
                    <a:pt x="128" y="4855"/>
                  </a:lnTo>
                  <a:cubicBezTo>
                    <a:pt x="1" y="4940"/>
                    <a:pt x="1" y="5151"/>
                    <a:pt x="128" y="5236"/>
                  </a:cubicBezTo>
                  <a:lnTo>
                    <a:pt x="8503" y="10101"/>
                  </a:lnTo>
                  <a:lnTo>
                    <a:pt x="8715" y="10101"/>
                  </a:lnTo>
                  <a:lnTo>
                    <a:pt x="17048" y="5236"/>
                  </a:lnTo>
                  <a:cubicBezTo>
                    <a:pt x="17218" y="5151"/>
                    <a:pt x="17218" y="4940"/>
                    <a:pt x="17048" y="4855"/>
                  </a:cubicBezTo>
                  <a:lnTo>
                    <a:pt x="8715" y="33"/>
                  </a:lnTo>
                  <a:cubicBezTo>
                    <a:pt x="8673" y="12"/>
                    <a:pt x="8630" y="1"/>
                    <a:pt x="8593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5468575" y="907375"/>
              <a:ext cx="430450" cy="251450"/>
            </a:xfrm>
            <a:custGeom>
              <a:avLst/>
              <a:gdLst/>
              <a:ahLst/>
              <a:cxnLst/>
              <a:rect l="l" t="t" r="r" b="b"/>
              <a:pathLst>
                <a:path w="17218" h="10058" extrusionOk="0">
                  <a:moveTo>
                    <a:pt x="8588" y="455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8" y="5024"/>
                  </a:lnTo>
                  <a:lnTo>
                    <a:pt x="8588" y="455"/>
                  </a:lnTo>
                  <a:close/>
                  <a:moveTo>
                    <a:pt x="8625" y="1"/>
                  </a:moveTo>
                  <a:cubicBezTo>
                    <a:pt x="8588" y="1"/>
                    <a:pt x="8546" y="11"/>
                    <a:pt x="8504" y="32"/>
                  </a:cubicBezTo>
                  <a:lnTo>
                    <a:pt x="128" y="4855"/>
                  </a:lnTo>
                  <a:cubicBezTo>
                    <a:pt x="1" y="4939"/>
                    <a:pt x="1" y="5151"/>
                    <a:pt x="128" y="5235"/>
                  </a:cubicBezTo>
                  <a:lnTo>
                    <a:pt x="8504" y="10058"/>
                  </a:lnTo>
                  <a:lnTo>
                    <a:pt x="8588" y="10058"/>
                  </a:lnTo>
                  <a:cubicBezTo>
                    <a:pt x="8631" y="10058"/>
                    <a:pt x="8673" y="10058"/>
                    <a:pt x="8715" y="10016"/>
                  </a:cubicBezTo>
                  <a:lnTo>
                    <a:pt x="17049" y="5193"/>
                  </a:lnTo>
                  <a:cubicBezTo>
                    <a:pt x="17218" y="5109"/>
                    <a:pt x="17218" y="4897"/>
                    <a:pt x="17049" y="4812"/>
                  </a:cubicBezTo>
                  <a:lnTo>
                    <a:pt x="8715" y="32"/>
                  </a:lnTo>
                  <a:cubicBezTo>
                    <a:pt x="8694" y="11"/>
                    <a:pt x="8662" y="1"/>
                    <a:pt x="8625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5469625" y="786550"/>
              <a:ext cx="220000" cy="372275"/>
            </a:xfrm>
            <a:custGeom>
              <a:avLst/>
              <a:gdLst/>
              <a:ahLst/>
              <a:cxnLst/>
              <a:rect l="l" t="t" r="r" b="b"/>
              <a:pathLst>
                <a:path w="8800" h="14891" extrusionOk="0">
                  <a:moveTo>
                    <a:pt x="8376" y="593"/>
                  </a:moveTo>
                  <a:lnTo>
                    <a:pt x="8376" y="9730"/>
                  </a:lnTo>
                  <a:lnTo>
                    <a:pt x="466" y="14299"/>
                  </a:lnTo>
                  <a:lnTo>
                    <a:pt x="466" y="5161"/>
                  </a:lnTo>
                  <a:lnTo>
                    <a:pt x="8376" y="593"/>
                  </a:lnTo>
                  <a:close/>
                  <a:moveTo>
                    <a:pt x="8461" y="1"/>
                  </a:moveTo>
                  <a:lnTo>
                    <a:pt x="128" y="4865"/>
                  </a:lnTo>
                  <a:cubicBezTo>
                    <a:pt x="43" y="4865"/>
                    <a:pt x="1" y="4950"/>
                    <a:pt x="1" y="5035"/>
                  </a:cubicBezTo>
                  <a:lnTo>
                    <a:pt x="1" y="14722"/>
                  </a:lnTo>
                  <a:cubicBezTo>
                    <a:pt x="1" y="14806"/>
                    <a:pt x="43" y="14849"/>
                    <a:pt x="128" y="14891"/>
                  </a:cubicBezTo>
                  <a:lnTo>
                    <a:pt x="339" y="14891"/>
                  </a:lnTo>
                  <a:lnTo>
                    <a:pt x="8673" y="10068"/>
                  </a:lnTo>
                  <a:cubicBezTo>
                    <a:pt x="8757" y="10026"/>
                    <a:pt x="8800" y="9942"/>
                    <a:pt x="8800" y="9857"/>
                  </a:cubicBezTo>
                  <a:lnTo>
                    <a:pt x="8800" y="212"/>
                  </a:lnTo>
                  <a:cubicBezTo>
                    <a:pt x="8800" y="128"/>
                    <a:pt x="8757" y="43"/>
                    <a:pt x="8673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5677950" y="786550"/>
              <a:ext cx="221075" cy="372275"/>
            </a:xfrm>
            <a:custGeom>
              <a:avLst/>
              <a:gdLst/>
              <a:ahLst/>
              <a:cxnLst/>
              <a:rect l="l" t="t" r="r" b="b"/>
              <a:pathLst>
                <a:path w="8843" h="14891" extrusionOk="0">
                  <a:moveTo>
                    <a:pt x="466" y="593"/>
                  </a:moveTo>
                  <a:lnTo>
                    <a:pt x="8419" y="5161"/>
                  </a:lnTo>
                  <a:lnTo>
                    <a:pt x="8419" y="14299"/>
                  </a:lnTo>
                  <a:lnTo>
                    <a:pt x="466" y="9730"/>
                  </a:lnTo>
                  <a:lnTo>
                    <a:pt x="466" y="593"/>
                  </a:lnTo>
                  <a:close/>
                  <a:moveTo>
                    <a:pt x="128" y="1"/>
                  </a:moveTo>
                  <a:cubicBezTo>
                    <a:pt x="86" y="43"/>
                    <a:pt x="43" y="128"/>
                    <a:pt x="1" y="212"/>
                  </a:cubicBezTo>
                  <a:lnTo>
                    <a:pt x="1" y="9899"/>
                  </a:lnTo>
                  <a:cubicBezTo>
                    <a:pt x="1" y="9942"/>
                    <a:pt x="43" y="10026"/>
                    <a:pt x="128" y="10068"/>
                  </a:cubicBezTo>
                  <a:lnTo>
                    <a:pt x="8504" y="14891"/>
                  </a:lnTo>
                  <a:lnTo>
                    <a:pt x="8715" y="14891"/>
                  </a:lnTo>
                  <a:cubicBezTo>
                    <a:pt x="8757" y="14849"/>
                    <a:pt x="8800" y="14764"/>
                    <a:pt x="8842" y="14679"/>
                  </a:cubicBezTo>
                  <a:lnTo>
                    <a:pt x="8842" y="5035"/>
                  </a:lnTo>
                  <a:cubicBezTo>
                    <a:pt x="8842" y="4950"/>
                    <a:pt x="8800" y="4865"/>
                    <a:pt x="8715" y="4865"/>
                  </a:cubicBezTo>
                  <a:lnTo>
                    <a:pt x="339" y="1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5474925" y="67127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1"/>
                  </a:moveTo>
                  <a:lnTo>
                    <a:pt x="16710" y="4823"/>
                  </a:lnTo>
                  <a:lnTo>
                    <a:pt x="8334" y="9646"/>
                  </a:lnTo>
                  <a:lnTo>
                    <a:pt x="1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5469625" y="666000"/>
              <a:ext cx="429400" cy="251725"/>
            </a:xfrm>
            <a:custGeom>
              <a:avLst/>
              <a:gdLst/>
              <a:ahLst/>
              <a:cxnLst/>
              <a:rect l="l" t="t" r="r" b="b"/>
              <a:pathLst>
                <a:path w="17176" h="10069" extrusionOk="0">
                  <a:moveTo>
                    <a:pt x="8588" y="466"/>
                  </a:moveTo>
                  <a:lnTo>
                    <a:pt x="16541" y="5034"/>
                  </a:lnTo>
                  <a:lnTo>
                    <a:pt x="8588" y="9603"/>
                  </a:lnTo>
                  <a:lnTo>
                    <a:pt x="678" y="5034"/>
                  </a:lnTo>
                  <a:lnTo>
                    <a:pt x="8588" y="466"/>
                  </a:lnTo>
                  <a:close/>
                  <a:moveTo>
                    <a:pt x="8504" y="0"/>
                  </a:moveTo>
                  <a:lnTo>
                    <a:pt x="128" y="4823"/>
                  </a:lnTo>
                  <a:cubicBezTo>
                    <a:pt x="86" y="4865"/>
                    <a:pt x="43" y="4950"/>
                    <a:pt x="1" y="5034"/>
                  </a:cubicBezTo>
                  <a:cubicBezTo>
                    <a:pt x="1" y="5119"/>
                    <a:pt x="43" y="5203"/>
                    <a:pt x="128" y="5246"/>
                  </a:cubicBezTo>
                  <a:lnTo>
                    <a:pt x="8504" y="10068"/>
                  </a:lnTo>
                  <a:lnTo>
                    <a:pt x="8715" y="10068"/>
                  </a:lnTo>
                  <a:lnTo>
                    <a:pt x="17091" y="5246"/>
                  </a:lnTo>
                  <a:cubicBezTo>
                    <a:pt x="17133" y="5203"/>
                    <a:pt x="17176" y="5119"/>
                    <a:pt x="17176" y="5034"/>
                  </a:cubicBezTo>
                  <a:cubicBezTo>
                    <a:pt x="17176" y="4950"/>
                    <a:pt x="17133" y="4865"/>
                    <a:pt x="17091" y="4823"/>
                  </a:cubicBezTo>
                  <a:lnTo>
                    <a:pt x="8715" y="0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5474925" y="1394650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6710" y="4823"/>
                  </a:moveTo>
                  <a:lnTo>
                    <a:pt x="8334" y="9645"/>
                  </a:lnTo>
                  <a:lnTo>
                    <a:pt x="1" y="48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5468575" y="1269050"/>
              <a:ext cx="430450" cy="251475"/>
            </a:xfrm>
            <a:custGeom>
              <a:avLst/>
              <a:gdLst/>
              <a:ahLst/>
              <a:cxnLst/>
              <a:rect l="l" t="t" r="r" b="b"/>
              <a:pathLst>
                <a:path w="17218" h="10059" extrusionOk="0">
                  <a:moveTo>
                    <a:pt x="8588" y="456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8" y="5024"/>
                  </a:lnTo>
                  <a:lnTo>
                    <a:pt x="8588" y="456"/>
                  </a:lnTo>
                  <a:close/>
                  <a:moveTo>
                    <a:pt x="8593" y="1"/>
                  </a:moveTo>
                  <a:cubicBezTo>
                    <a:pt x="8556" y="1"/>
                    <a:pt x="8525" y="11"/>
                    <a:pt x="8504" y="33"/>
                  </a:cubicBezTo>
                  <a:lnTo>
                    <a:pt x="128" y="4855"/>
                  </a:lnTo>
                  <a:cubicBezTo>
                    <a:pt x="1" y="4940"/>
                    <a:pt x="1" y="5151"/>
                    <a:pt x="128" y="5236"/>
                  </a:cubicBezTo>
                  <a:lnTo>
                    <a:pt x="8504" y="10058"/>
                  </a:lnTo>
                  <a:lnTo>
                    <a:pt x="8715" y="10058"/>
                  </a:lnTo>
                  <a:lnTo>
                    <a:pt x="17049" y="5236"/>
                  </a:lnTo>
                  <a:cubicBezTo>
                    <a:pt x="17218" y="5151"/>
                    <a:pt x="17218" y="4940"/>
                    <a:pt x="17049" y="4855"/>
                  </a:cubicBezTo>
                  <a:lnTo>
                    <a:pt x="8715" y="33"/>
                  </a:lnTo>
                  <a:cubicBezTo>
                    <a:pt x="8673" y="11"/>
                    <a:pt x="8631" y="1"/>
                    <a:pt x="859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6095700" y="1389625"/>
              <a:ext cx="221050" cy="614200"/>
            </a:xfrm>
            <a:custGeom>
              <a:avLst/>
              <a:gdLst/>
              <a:ahLst/>
              <a:cxnLst/>
              <a:rect l="l" t="t" r="r" b="b"/>
              <a:pathLst>
                <a:path w="8842" h="24568" extrusionOk="0">
                  <a:moveTo>
                    <a:pt x="8376" y="582"/>
                  </a:moveTo>
                  <a:lnTo>
                    <a:pt x="8376" y="19364"/>
                  </a:lnTo>
                  <a:lnTo>
                    <a:pt x="466" y="23933"/>
                  </a:lnTo>
                  <a:lnTo>
                    <a:pt x="466" y="5151"/>
                  </a:lnTo>
                  <a:lnTo>
                    <a:pt x="8376" y="582"/>
                  </a:lnTo>
                  <a:close/>
                  <a:moveTo>
                    <a:pt x="8593" y="0"/>
                  </a:moveTo>
                  <a:cubicBezTo>
                    <a:pt x="8556" y="0"/>
                    <a:pt x="8524" y="11"/>
                    <a:pt x="8503" y="32"/>
                  </a:cubicBezTo>
                  <a:lnTo>
                    <a:pt x="128" y="4854"/>
                  </a:lnTo>
                  <a:cubicBezTo>
                    <a:pt x="43" y="4897"/>
                    <a:pt x="1" y="4939"/>
                    <a:pt x="43" y="5024"/>
                  </a:cubicBezTo>
                  <a:lnTo>
                    <a:pt x="43" y="24313"/>
                  </a:lnTo>
                  <a:cubicBezTo>
                    <a:pt x="1" y="24398"/>
                    <a:pt x="43" y="24482"/>
                    <a:pt x="128" y="24525"/>
                  </a:cubicBezTo>
                  <a:cubicBezTo>
                    <a:pt x="170" y="24525"/>
                    <a:pt x="212" y="24567"/>
                    <a:pt x="254" y="24567"/>
                  </a:cubicBezTo>
                  <a:cubicBezTo>
                    <a:pt x="297" y="24567"/>
                    <a:pt x="339" y="24525"/>
                    <a:pt x="381" y="24525"/>
                  </a:cubicBezTo>
                  <a:lnTo>
                    <a:pt x="8715" y="19702"/>
                  </a:lnTo>
                  <a:cubicBezTo>
                    <a:pt x="8799" y="19660"/>
                    <a:pt x="8842" y="19575"/>
                    <a:pt x="8842" y="19491"/>
                  </a:cubicBezTo>
                  <a:lnTo>
                    <a:pt x="8842" y="201"/>
                  </a:lnTo>
                  <a:cubicBezTo>
                    <a:pt x="8842" y="117"/>
                    <a:pt x="8799" y="74"/>
                    <a:pt x="8715" y="32"/>
                  </a:cubicBezTo>
                  <a:cubicBezTo>
                    <a:pt x="8673" y="11"/>
                    <a:pt x="8630" y="0"/>
                    <a:pt x="8593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6102050" y="127407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6710" y="4823"/>
                  </a:moveTo>
                  <a:lnTo>
                    <a:pt x="8376" y="9646"/>
                  </a:lnTo>
                  <a:lnTo>
                    <a:pt x="1" y="4823"/>
                  </a:lnTo>
                  <a:lnTo>
                    <a:pt x="8376" y="1"/>
                  </a:ln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6095700" y="1269050"/>
              <a:ext cx="430450" cy="251475"/>
            </a:xfrm>
            <a:custGeom>
              <a:avLst/>
              <a:gdLst/>
              <a:ahLst/>
              <a:cxnLst/>
              <a:rect l="l" t="t" r="r" b="b"/>
              <a:pathLst>
                <a:path w="17218" h="10059" extrusionOk="0">
                  <a:moveTo>
                    <a:pt x="8630" y="456"/>
                  </a:moveTo>
                  <a:lnTo>
                    <a:pt x="16541" y="5024"/>
                  </a:lnTo>
                  <a:lnTo>
                    <a:pt x="8630" y="9593"/>
                  </a:lnTo>
                  <a:lnTo>
                    <a:pt x="678" y="5024"/>
                  </a:lnTo>
                  <a:lnTo>
                    <a:pt x="8630" y="456"/>
                  </a:lnTo>
                  <a:close/>
                  <a:moveTo>
                    <a:pt x="8625" y="1"/>
                  </a:moveTo>
                  <a:cubicBezTo>
                    <a:pt x="8588" y="1"/>
                    <a:pt x="8546" y="11"/>
                    <a:pt x="8504" y="33"/>
                  </a:cubicBezTo>
                  <a:lnTo>
                    <a:pt x="170" y="4855"/>
                  </a:lnTo>
                  <a:cubicBezTo>
                    <a:pt x="1" y="4940"/>
                    <a:pt x="1" y="5151"/>
                    <a:pt x="170" y="5236"/>
                  </a:cubicBezTo>
                  <a:lnTo>
                    <a:pt x="8504" y="10058"/>
                  </a:lnTo>
                  <a:lnTo>
                    <a:pt x="8757" y="10058"/>
                  </a:lnTo>
                  <a:lnTo>
                    <a:pt x="17091" y="5236"/>
                  </a:lnTo>
                  <a:cubicBezTo>
                    <a:pt x="17218" y="5151"/>
                    <a:pt x="17218" y="4940"/>
                    <a:pt x="17091" y="4855"/>
                  </a:cubicBezTo>
                  <a:lnTo>
                    <a:pt x="8715" y="33"/>
                  </a:lnTo>
                  <a:cubicBezTo>
                    <a:pt x="8694" y="11"/>
                    <a:pt x="8662" y="1"/>
                    <a:pt x="8625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flipH="1">
              <a:off x="5886300" y="0"/>
              <a:ext cx="430450" cy="252525"/>
            </a:xfrm>
            <a:custGeom>
              <a:avLst/>
              <a:gdLst/>
              <a:ahLst/>
              <a:cxnLst/>
              <a:rect l="l" t="t" r="r" b="b"/>
              <a:pathLst>
                <a:path w="17218" h="10101" extrusionOk="0">
                  <a:moveTo>
                    <a:pt x="8588" y="455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7" y="5024"/>
                  </a:lnTo>
                  <a:lnTo>
                    <a:pt x="8588" y="455"/>
                  </a:lnTo>
                  <a:close/>
                  <a:moveTo>
                    <a:pt x="8593" y="1"/>
                  </a:moveTo>
                  <a:cubicBezTo>
                    <a:pt x="8556" y="1"/>
                    <a:pt x="8524" y="11"/>
                    <a:pt x="8503" y="32"/>
                  </a:cubicBezTo>
                  <a:lnTo>
                    <a:pt x="128" y="4855"/>
                  </a:lnTo>
                  <a:cubicBezTo>
                    <a:pt x="1" y="4939"/>
                    <a:pt x="1" y="5151"/>
                    <a:pt x="128" y="5235"/>
                  </a:cubicBezTo>
                  <a:lnTo>
                    <a:pt x="8503" y="10058"/>
                  </a:lnTo>
                  <a:cubicBezTo>
                    <a:pt x="8503" y="10058"/>
                    <a:pt x="8546" y="10100"/>
                    <a:pt x="8588" y="10100"/>
                  </a:cubicBezTo>
                  <a:cubicBezTo>
                    <a:pt x="8630" y="10058"/>
                    <a:pt x="8673" y="10058"/>
                    <a:pt x="8715" y="10058"/>
                  </a:cubicBezTo>
                  <a:lnTo>
                    <a:pt x="17048" y="5235"/>
                  </a:lnTo>
                  <a:cubicBezTo>
                    <a:pt x="17218" y="5151"/>
                    <a:pt x="17218" y="4939"/>
                    <a:pt x="17048" y="4855"/>
                  </a:cubicBezTo>
                  <a:lnTo>
                    <a:pt x="8715" y="32"/>
                  </a:lnTo>
                  <a:cubicBezTo>
                    <a:pt x="8673" y="11"/>
                    <a:pt x="8630" y="1"/>
                    <a:pt x="8593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flipH="1">
              <a:off x="6095700" y="0"/>
              <a:ext cx="221050" cy="373075"/>
            </a:xfrm>
            <a:custGeom>
              <a:avLst/>
              <a:gdLst/>
              <a:ahLst/>
              <a:cxnLst/>
              <a:rect l="l" t="t" r="r" b="b"/>
              <a:pathLst>
                <a:path w="8842" h="14923" extrusionOk="0">
                  <a:moveTo>
                    <a:pt x="8376" y="582"/>
                  </a:moveTo>
                  <a:lnTo>
                    <a:pt x="8376" y="9719"/>
                  </a:lnTo>
                  <a:lnTo>
                    <a:pt x="466" y="14288"/>
                  </a:lnTo>
                  <a:lnTo>
                    <a:pt x="466" y="5151"/>
                  </a:lnTo>
                  <a:lnTo>
                    <a:pt x="8376" y="582"/>
                  </a:lnTo>
                  <a:close/>
                  <a:moveTo>
                    <a:pt x="8593" y="1"/>
                  </a:moveTo>
                  <a:cubicBezTo>
                    <a:pt x="8556" y="1"/>
                    <a:pt x="8524" y="11"/>
                    <a:pt x="8503" y="32"/>
                  </a:cubicBezTo>
                  <a:lnTo>
                    <a:pt x="128" y="4855"/>
                  </a:lnTo>
                  <a:cubicBezTo>
                    <a:pt x="43" y="4897"/>
                    <a:pt x="1" y="4939"/>
                    <a:pt x="43" y="5024"/>
                  </a:cubicBezTo>
                  <a:lnTo>
                    <a:pt x="43" y="14711"/>
                  </a:lnTo>
                  <a:cubicBezTo>
                    <a:pt x="43" y="14796"/>
                    <a:pt x="85" y="14880"/>
                    <a:pt x="128" y="14923"/>
                  </a:cubicBezTo>
                  <a:lnTo>
                    <a:pt x="254" y="14923"/>
                  </a:lnTo>
                  <a:cubicBezTo>
                    <a:pt x="297" y="14880"/>
                    <a:pt x="339" y="14880"/>
                    <a:pt x="381" y="14880"/>
                  </a:cubicBezTo>
                  <a:lnTo>
                    <a:pt x="8715" y="10058"/>
                  </a:lnTo>
                  <a:cubicBezTo>
                    <a:pt x="8799" y="10016"/>
                    <a:pt x="8842" y="9931"/>
                    <a:pt x="8842" y="9846"/>
                  </a:cubicBezTo>
                  <a:lnTo>
                    <a:pt x="8842" y="202"/>
                  </a:lnTo>
                  <a:cubicBezTo>
                    <a:pt x="8799" y="117"/>
                    <a:pt x="8757" y="75"/>
                    <a:pt x="8715" y="32"/>
                  </a:cubicBezTo>
                  <a:cubicBezTo>
                    <a:pt x="8673" y="11"/>
                    <a:pt x="8630" y="1"/>
                    <a:pt x="8593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flipH="1">
              <a:off x="5887350" y="0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466" y="582"/>
                  </a:moveTo>
                  <a:lnTo>
                    <a:pt x="8376" y="5151"/>
                  </a:lnTo>
                  <a:lnTo>
                    <a:pt x="8376" y="14288"/>
                  </a:lnTo>
                  <a:lnTo>
                    <a:pt x="466" y="9719"/>
                  </a:lnTo>
                  <a:lnTo>
                    <a:pt x="466" y="582"/>
                  </a:lnTo>
                  <a:close/>
                  <a:moveTo>
                    <a:pt x="217" y="1"/>
                  </a:moveTo>
                  <a:cubicBezTo>
                    <a:pt x="180" y="1"/>
                    <a:pt x="148" y="11"/>
                    <a:pt x="127" y="32"/>
                  </a:cubicBezTo>
                  <a:cubicBezTo>
                    <a:pt x="43" y="75"/>
                    <a:pt x="0" y="117"/>
                    <a:pt x="0" y="202"/>
                  </a:cubicBezTo>
                  <a:lnTo>
                    <a:pt x="0" y="9889"/>
                  </a:lnTo>
                  <a:cubicBezTo>
                    <a:pt x="0" y="9973"/>
                    <a:pt x="43" y="10016"/>
                    <a:pt x="127" y="10058"/>
                  </a:cubicBezTo>
                  <a:lnTo>
                    <a:pt x="8461" y="14923"/>
                  </a:lnTo>
                  <a:lnTo>
                    <a:pt x="8588" y="14923"/>
                  </a:lnTo>
                  <a:cubicBezTo>
                    <a:pt x="8630" y="14880"/>
                    <a:pt x="8672" y="14880"/>
                    <a:pt x="8672" y="14880"/>
                  </a:cubicBezTo>
                  <a:cubicBezTo>
                    <a:pt x="8757" y="14838"/>
                    <a:pt x="8799" y="14753"/>
                    <a:pt x="8799" y="14669"/>
                  </a:cubicBezTo>
                  <a:lnTo>
                    <a:pt x="8799" y="5024"/>
                  </a:lnTo>
                  <a:cubicBezTo>
                    <a:pt x="8799" y="4939"/>
                    <a:pt x="8757" y="4897"/>
                    <a:pt x="8672" y="4855"/>
                  </a:cubicBezTo>
                  <a:lnTo>
                    <a:pt x="339" y="32"/>
                  </a:lnTo>
                  <a:cubicBezTo>
                    <a:pt x="297" y="11"/>
                    <a:pt x="254" y="1"/>
                    <a:pt x="217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flipH="1">
              <a:off x="5892650" y="246150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9645"/>
                  </a:moveTo>
                  <a:lnTo>
                    <a:pt x="0" y="4823"/>
                  </a:lnTo>
                  <a:lnTo>
                    <a:pt x="8334" y="0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5887350" y="241125"/>
              <a:ext cx="428350" cy="252500"/>
            </a:xfrm>
            <a:custGeom>
              <a:avLst/>
              <a:gdLst/>
              <a:ahLst/>
              <a:cxnLst/>
              <a:rect l="l" t="t" r="r" b="b"/>
              <a:pathLst>
                <a:path w="17134" h="10100" extrusionOk="0">
                  <a:moveTo>
                    <a:pt x="8546" y="455"/>
                  </a:moveTo>
                  <a:lnTo>
                    <a:pt x="16499" y="5024"/>
                  </a:lnTo>
                  <a:lnTo>
                    <a:pt x="8546" y="9592"/>
                  </a:lnTo>
                  <a:lnTo>
                    <a:pt x="635" y="5024"/>
                  </a:lnTo>
                  <a:lnTo>
                    <a:pt x="8546" y="455"/>
                  </a:lnTo>
                  <a:close/>
                  <a:moveTo>
                    <a:pt x="8551" y="0"/>
                  </a:moveTo>
                  <a:cubicBezTo>
                    <a:pt x="8514" y="0"/>
                    <a:pt x="8482" y="11"/>
                    <a:pt x="8461" y="32"/>
                  </a:cubicBezTo>
                  <a:lnTo>
                    <a:pt x="86" y="4855"/>
                  </a:lnTo>
                  <a:cubicBezTo>
                    <a:pt x="43" y="4897"/>
                    <a:pt x="1" y="4939"/>
                    <a:pt x="1" y="5024"/>
                  </a:cubicBezTo>
                  <a:cubicBezTo>
                    <a:pt x="1" y="5108"/>
                    <a:pt x="43" y="5193"/>
                    <a:pt x="86" y="5235"/>
                  </a:cubicBezTo>
                  <a:lnTo>
                    <a:pt x="8461" y="10058"/>
                  </a:lnTo>
                  <a:cubicBezTo>
                    <a:pt x="8461" y="10058"/>
                    <a:pt x="8504" y="10100"/>
                    <a:pt x="8546" y="10100"/>
                  </a:cubicBezTo>
                  <a:cubicBezTo>
                    <a:pt x="8588" y="10100"/>
                    <a:pt x="8631" y="10058"/>
                    <a:pt x="8673" y="10058"/>
                  </a:cubicBezTo>
                  <a:lnTo>
                    <a:pt x="17006" y="5235"/>
                  </a:lnTo>
                  <a:cubicBezTo>
                    <a:pt x="17091" y="5193"/>
                    <a:pt x="17133" y="5108"/>
                    <a:pt x="17133" y="5024"/>
                  </a:cubicBezTo>
                  <a:cubicBezTo>
                    <a:pt x="17133" y="4939"/>
                    <a:pt x="17091" y="4897"/>
                    <a:pt x="17006" y="4855"/>
                  </a:cubicBezTo>
                  <a:lnTo>
                    <a:pt x="8673" y="32"/>
                  </a:lnTo>
                  <a:cubicBezTo>
                    <a:pt x="8631" y="11"/>
                    <a:pt x="8588" y="0"/>
                    <a:pt x="8551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flipH="1">
              <a:off x="6310375" y="430150"/>
              <a:ext cx="209425" cy="241150"/>
            </a:xfrm>
            <a:custGeom>
              <a:avLst/>
              <a:gdLst/>
              <a:ahLst/>
              <a:cxnLst/>
              <a:rect l="l" t="t" r="r" b="b"/>
              <a:pathLst>
                <a:path w="8377" h="9646" extrusionOk="0">
                  <a:moveTo>
                    <a:pt x="1" y="1"/>
                  </a:moveTo>
                  <a:lnTo>
                    <a:pt x="1" y="9646"/>
                  </a:lnTo>
                  <a:lnTo>
                    <a:pt x="8376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6304025" y="424075"/>
              <a:ext cx="221050" cy="252525"/>
            </a:xfrm>
            <a:custGeom>
              <a:avLst/>
              <a:gdLst/>
              <a:ahLst/>
              <a:cxnLst/>
              <a:rect l="l" t="t" r="r" b="b"/>
              <a:pathLst>
                <a:path w="8842" h="10101" extrusionOk="0">
                  <a:moveTo>
                    <a:pt x="465" y="625"/>
                  </a:moveTo>
                  <a:lnTo>
                    <a:pt x="8164" y="5066"/>
                  </a:lnTo>
                  <a:lnTo>
                    <a:pt x="465" y="9508"/>
                  </a:lnTo>
                  <a:lnTo>
                    <a:pt x="465" y="625"/>
                  </a:lnTo>
                  <a:close/>
                  <a:moveTo>
                    <a:pt x="217" y="1"/>
                  </a:moveTo>
                  <a:cubicBezTo>
                    <a:pt x="180" y="1"/>
                    <a:pt x="148" y="11"/>
                    <a:pt x="127" y="32"/>
                  </a:cubicBezTo>
                  <a:cubicBezTo>
                    <a:pt x="42" y="75"/>
                    <a:pt x="0" y="159"/>
                    <a:pt x="0" y="244"/>
                  </a:cubicBezTo>
                  <a:lnTo>
                    <a:pt x="0" y="9889"/>
                  </a:lnTo>
                  <a:cubicBezTo>
                    <a:pt x="0" y="9973"/>
                    <a:pt x="42" y="10058"/>
                    <a:pt x="127" y="10100"/>
                  </a:cubicBezTo>
                  <a:lnTo>
                    <a:pt x="339" y="10100"/>
                  </a:lnTo>
                  <a:lnTo>
                    <a:pt x="8714" y="5235"/>
                  </a:lnTo>
                  <a:cubicBezTo>
                    <a:pt x="8841" y="5151"/>
                    <a:pt x="8841" y="4939"/>
                    <a:pt x="8714" y="4855"/>
                  </a:cubicBezTo>
                  <a:lnTo>
                    <a:pt x="339" y="32"/>
                  </a:lnTo>
                  <a:cubicBezTo>
                    <a:pt x="296" y="11"/>
                    <a:pt x="254" y="1"/>
                    <a:pt x="217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6310375" y="1635775"/>
              <a:ext cx="417750" cy="241125"/>
            </a:xfrm>
            <a:custGeom>
              <a:avLst/>
              <a:gdLst/>
              <a:ahLst/>
              <a:cxnLst/>
              <a:rect l="l" t="t" r="r" b="b"/>
              <a:pathLst>
                <a:path w="16710" h="9645" extrusionOk="0">
                  <a:moveTo>
                    <a:pt x="16709" y="4822"/>
                  </a:moveTo>
                  <a:lnTo>
                    <a:pt x="8334" y="9645"/>
                  </a:lnTo>
                  <a:lnTo>
                    <a:pt x="0" y="4822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6519775" y="127407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0" y="4823"/>
                  </a:moveTo>
                  <a:lnTo>
                    <a:pt x="8376" y="1"/>
                  </a:lnTo>
                  <a:lnTo>
                    <a:pt x="16710" y="4823"/>
                  </a:lnTo>
                  <a:lnTo>
                    <a:pt x="8376" y="9646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6512375" y="1269050"/>
              <a:ext cx="431500" cy="251475"/>
            </a:xfrm>
            <a:custGeom>
              <a:avLst/>
              <a:gdLst/>
              <a:ahLst/>
              <a:cxnLst/>
              <a:rect l="l" t="t" r="r" b="b"/>
              <a:pathLst>
                <a:path w="17260" h="10059" extrusionOk="0">
                  <a:moveTo>
                    <a:pt x="8630" y="456"/>
                  </a:moveTo>
                  <a:lnTo>
                    <a:pt x="16541" y="5024"/>
                  </a:lnTo>
                  <a:lnTo>
                    <a:pt x="8630" y="9593"/>
                  </a:lnTo>
                  <a:lnTo>
                    <a:pt x="677" y="5024"/>
                  </a:lnTo>
                  <a:lnTo>
                    <a:pt x="8630" y="456"/>
                  </a:lnTo>
                  <a:close/>
                  <a:moveTo>
                    <a:pt x="8635" y="1"/>
                  </a:moveTo>
                  <a:cubicBezTo>
                    <a:pt x="8598" y="1"/>
                    <a:pt x="8567" y="11"/>
                    <a:pt x="8546" y="33"/>
                  </a:cubicBezTo>
                  <a:lnTo>
                    <a:pt x="170" y="4855"/>
                  </a:lnTo>
                  <a:cubicBezTo>
                    <a:pt x="1" y="4940"/>
                    <a:pt x="1" y="5151"/>
                    <a:pt x="170" y="5236"/>
                  </a:cubicBezTo>
                  <a:lnTo>
                    <a:pt x="8503" y="10058"/>
                  </a:lnTo>
                  <a:lnTo>
                    <a:pt x="8757" y="10058"/>
                  </a:lnTo>
                  <a:lnTo>
                    <a:pt x="17091" y="5236"/>
                  </a:lnTo>
                  <a:cubicBezTo>
                    <a:pt x="17260" y="5151"/>
                    <a:pt x="17260" y="4940"/>
                    <a:pt x="17091" y="4855"/>
                  </a:cubicBezTo>
                  <a:lnTo>
                    <a:pt x="8757" y="33"/>
                  </a:lnTo>
                  <a:cubicBezTo>
                    <a:pt x="8715" y="11"/>
                    <a:pt x="8672" y="1"/>
                    <a:pt x="8635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7145850" y="281492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" y="4823"/>
                  </a:moveTo>
                  <a:lnTo>
                    <a:pt x="8334" y="1"/>
                  </a:lnTo>
                  <a:lnTo>
                    <a:pt x="16710" y="4823"/>
                  </a:lnTo>
                  <a:lnTo>
                    <a:pt x="8334" y="9645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7139500" y="3051025"/>
              <a:ext cx="431500" cy="252525"/>
            </a:xfrm>
            <a:custGeom>
              <a:avLst/>
              <a:gdLst/>
              <a:ahLst/>
              <a:cxnLst/>
              <a:rect l="l" t="t" r="r" b="b"/>
              <a:pathLst>
                <a:path w="17260" h="10101" extrusionOk="0">
                  <a:moveTo>
                    <a:pt x="8630" y="455"/>
                  </a:moveTo>
                  <a:lnTo>
                    <a:pt x="16583" y="5024"/>
                  </a:lnTo>
                  <a:lnTo>
                    <a:pt x="8630" y="9593"/>
                  </a:lnTo>
                  <a:lnTo>
                    <a:pt x="720" y="5024"/>
                  </a:lnTo>
                  <a:lnTo>
                    <a:pt x="8630" y="455"/>
                  </a:lnTo>
                  <a:close/>
                  <a:moveTo>
                    <a:pt x="8635" y="1"/>
                  </a:moveTo>
                  <a:cubicBezTo>
                    <a:pt x="8598" y="1"/>
                    <a:pt x="8567" y="11"/>
                    <a:pt x="8545" y="32"/>
                  </a:cubicBezTo>
                  <a:lnTo>
                    <a:pt x="170" y="4855"/>
                  </a:lnTo>
                  <a:cubicBezTo>
                    <a:pt x="0" y="4939"/>
                    <a:pt x="0" y="5151"/>
                    <a:pt x="170" y="5235"/>
                  </a:cubicBezTo>
                  <a:lnTo>
                    <a:pt x="8545" y="10058"/>
                  </a:lnTo>
                  <a:cubicBezTo>
                    <a:pt x="8545" y="10058"/>
                    <a:pt x="8588" y="10058"/>
                    <a:pt x="8630" y="10100"/>
                  </a:cubicBezTo>
                  <a:cubicBezTo>
                    <a:pt x="8672" y="10100"/>
                    <a:pt x="8715" y="10058"/>
                    <a:pt x="8757" y="10058"/>
                  </a:cubicBezTo>
                  <a:lnTo>
                    <a:pt x="17090" y="5235"/>
                  </a:lnTo>
                  <a:cubicBezTo>
                    <a:pt x="17260" y="5151"/>
                    <a:pt x="17260" y="4939"/>
                    <a:pt x="17090" y="4855"/>
                  </a:cubicBezTo>
                  <a:lnTo>
                    <a:pt x="8757" y="32"/>
                  </a:lnTo>
                  <a:cubicBezTo>
                    <a:pt x="8715" y="11"/>
                    <a:pt x="8672" y="1"/>
                    <a:pt x="8635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flipH="1">
              <a:off x="6728100" y="2814925"/>
              <a:ext cx="417775" cy="482275"/>
            </a:xfrm>
            <a:custGeom>
              <a:avLst/>
              <a:gdLst/>
              <a:ahLst/>
              <a:cxnLst/>
              <a:rect l="l" t="t" r="r" b="b"/>
              <a:pathLst>
                <a:path w="16711" h="19291" extrusionOk="0">
                  <a:moveTo>
                    <a:pt x="16710" y="4823"/>
                  </a:moveTo>
                  <a:lnTo>
                    <a:pt x="16710" y="14468"/>
                  </a:lnTo>
                  <a:lnTo>
                    <a:pt x="8334" y="19290"/>
                  </a:lnTo>
                  <a:lnTo>
                    <a:pt x="1" y="14468"/>
                  </a:lnTo>
                  <a:lnTo>
                    <a:pt x="1" y="48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flipH="1">
              <a:off x="6722825" y="2809900"/>
              <a:ext cx="429375" cy="493650"/>
            </a:xfrm>
            <a:custGeom>
              <a:avLst/>
              <a:gdLst/>
              <a:ahLst/>
              <a:cxnLst/>
              <a:rect l="l" t="t" r="r" b="b"/>
              <a:pathLst>
                <a:path w="17175" h="19746" extrusionOk="0">
                  <a:moveTo>
                    <a:pt x="8587" y="455"/>
                  </a:moveTo>
                  <a:lnTo>
                    <a:pt x="16752" y="5151"/>
                  </a:lnTo>
                  <a:lnTo>
                    <a:pt x="16752" y="14542"/>
                  </a:lnTo>
                  <a:lnTo>
                    <a:pt x="8587" y="19238"/>
                  </a:lnTo>
                  <a:lnTo>
                    <a:pt x="465" y="14542"/>
                  </a:lnTo>
                  <a:lnTo>
                    <a:pt x="465" y="5151"/>
                  </a:lnTo>
                  <a:lnTo>
                    <a:pt x="8587" y="455"/>
                  </a:lnTo>
                  <a:close/>
                  <a:moveTo>
                    <a:pt x="8593" y="1"/>
                  </a:moveTo>
                  <a:cubicBezTo>
                    <a:pt x="8556" y="1"/>
                    <a:pt x="8524" y="11"/>
                    <a:pt x="8503" y="32"/>
                  </a:cubicBezTo>
                  <a:lnTo>
                    <a:pt x="127" y="4855"/>
                  </a:lnTo>
                  <a:cubicBezTo>
                    <a:pt x="42" y="4897"/>
                    <a:pt x="0" y="4939"/>
                    <a:pt x="0" y="5024"/>
                  </a:cubicBezTo>
                  <a:lnTo>
                    <a:pt x="0" y="14669"/>
                  </a:lnTo>
                  <a:cubicBezTo>
                    <a:pt x="0" y="14754"/>
                    <a:pt x="42" y="14838"/>
                    <a:pt x="127" y="14880"/>
                  </a:cubicBezTo>
                  <a:lnTo>
                    <a:pt x="8503" y="19703"/>
                  </a:lnTo>
                  <a:cubicBezTo>
                    <a:pt x="8503" y="19703"/>
                    <a:pt x="8545" y="19703"/>
                    <a:pt x="8587" y="19745"/>
                  </a:cubicBezTo>
                  <a:cubicBezTo>
                    <a:pt x="8630" y="19745"/>
                    <a:pt x="8672" y="19703"/>
                    <a:pt x="8714" y="19703"/>
                  </a:cubicBezTo>
                  <a:lnTo>
                    <a:pt x="17048" y="14880"/>
                  </a:lnTo>
                  <a:cubicBezTo>
                    <a:pt x="17132" y="14838"/>
                    <a:pt x="17175" y="14754"/>
                    <a:pt x="17175" y="14669"/>
                  </a:cubicBezTo>
                  <a:lnTo>
                    <a:pt x="17175" y="5024"/>
                  </a:lnTo>
                  <a:cubicBezTo>
                    <a:pt x="17175" y="4939"/>
                    <a:pt x="17132" y="4897"/>
                    <a:pt x="17048" y="4855"/>
                  </a:cubicBezTo>
                  <a:lnTo>
                    <a:pt x="8714" y="32"/>
                  </a:lnTo>
                  <a:cubicBezTo>
                    <a:pt x="8672" y="11"/>
                    <a:pt x="8630" y="1"/>
                    <a:pt x="8593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flipH="1">
              <a:off x="6722825" y="2327675"/>
              <a:ext cx="429375" cy="492575"/>
            </a:xfrm>
            <a:custGeom>
              <a:avLst/>
              <a:gdLst/>
              <a:ahLst/>
              <a:cxnLst/>
              <a:rect l="l" t="t" r="r" b="b"/>
              <a:pathLst>
                <a:path w="17175" h="19703" extrusionOk="0">
                  <a:moveTo>
                    <a:pt x="8587" y="455"/>
                  </a:moveTo>
                  <a:lnTo>
                    <a:pt x="16752" y="5150"/>
                  </a:lnTo>
                  <a:lnTo>
                    <a:pt x="16752" y="14541"/>
                  </a:lnTo>
                  <a:lnTo>
                    <a:pt x="8587" y="19237"/>
                  </a:lnTo>
                  <a:lnTo>
                    <a:pt x="465" y="14541"/>
                  </a:lnTo>
                  <a:lnTo>
                    <a:pt x="465" y="5150"/>
                  </a:lnTo>
                  <a:lnTo>
                    <a:pt x="8587" y="455"/>
                  </a:lnTo>
                  <a:close/>
                  <a:moveTo>
                    <a:pt x="8593" y="0"/>
                  </a:moveTo>
                  <a:cubicBezTo>
                    <a:pt x="8556" y="0"/>
                    <a:pt x="8524" y="11"/>
                    <a:pt x="8503" y="32"/>
                  </a:cubicBezTo>
                  <a:lnTo>
                    <a:pt x="127" y="4854"/>
                  </a:lnTo>
                  <a:cubicBezTo>
                    <a:pt x="42" y="4854"/>
                    <a:pt x="0" y="4939"/>
                    <a:pt x="0" y="5023"/>
                  </a:cubicBezTo>
                  <a:lnTo>
                    <a:pt x="0" y="14668"/>
                  </a:lnTo>
                  <a:cubicBezTo>
                    <a:pt x="0" y="14753"/>
                    <a:pt x="42" y="14837"/>
                    <a:pt x="127" y="14880"/>
                  </a:cubicBezTo>
                  <a:lnTo>
                    <a:pt x="8503" y="19702"/>
                  </a:lnTo>
                  <a:lnTo>
                    <a:pt x="8714" y="19702"/>
                  </a:lnTo>
                  <a:lnTo>
                    <a:pt x="17048" y="14880"/>
                  </a:lnTo>
                  <a:cubicBezTo>
                    <a:pt x="17132" y="14837"/>
                    <a:pt x="17175" y="14753"/>
                    <a:pt x="17175" y="14668"/>
                  </a:cubicBezTo>
                  <a:lnTo>
                    <a:pt x="17175" y="5023"/>
                  </a:lnTo>
                  <a:cubicBezTo>
                    <a:pt x="17175" y="4939"/>
                    <a:pt x="17132" y="4854"/>
                    <a:pt x="17048" y="4854"/>
                  </a:cubicBezTo>
                  <a:lnTo>
                    <a:pt x="8714" y="32"/>
                  </a:lnTo>
                  <a:cubicBezTo>
                    <a:pt x="8672" y="11"/>
                    <a:pt x="8630" y="0"/>
                    <a:pt x="8593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flipH="1">
              <a:off x="7145850" y="3116325"/>
              <a:ext cx="417750" cy="482275"/>
            </a:xfrm>
            <a:custGeom>
              <a:avLst/>
              <a:gdLst/>
              <a:ahLst/>
              <a:cxnLst/>
              <a:rect l="l" t="t" r="r" b="b"/>
              <a:pathLst>
                <a:path w="16710" h="19291" extrusionOk="0">
                  <a:moveTo>
                    <a:pt x="16710" y="4823"/>
                  </a:moveTo>
                  <a:lnTo>
                    <a:pt x="16710" y="14468"/>
                  </a:lnTo>
                  <a:lnTo>
                    <a:pt x="8334" y="19290"/>
                  </a:lnTo>
                  <a:lnTo>
                    <a:pt x="1" y="14468"/>
                  </a:lnTo>
                  <a:lnTo>
                    <a:pt x="1" y="48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flipH="1">
              <a:off x="7140550" y="3111050"/>
              <a:ext cx="429400" cy="492825"/>
            </a:xfrm>
            <a:custGeom>
              <a:avLst/>
              <a:gdLst/>
              <a:ahLst/>
              <a:cxnLst/>
              <a:rect l="l" t="t" r="r" b="b"/>
              <a:pathLst>
                <a:path w="17176" h="19713" extrusionOk="0">
                  <a:moveTo>
                    <a:pt x="8588" y="466"/>
                  </a:moveTo>
                  <a:lnTo>
                    <a:pt x="16710" y="5161"/>
                  </a:lnTo>
                  <a:lnTo>
                    <a:pt x="16710" y="14552"/>
                  </a:lnTo>
                  <a:lnTo>
                    <a:pt x="8588" y="19248"/>
                  </a:lnTo>
                  <a:lnTo>
                    <a:pt x="466" y="14552"/>
                  </a:lnTo>
                  <a:lnTo>
                    <a:pt x="466" y="5161"/>
                  </a:lnTo>
                  <a:lnTo>
                    <a:pt x="8588" y="466"/>
                  </a:lnTo>
                  <a:close/>
                  <a:moveTo>
                    <a:pt x="8503" y="0"/>
                  </a:moveTo>
                  <a:lnTo>
                    <a:pt x="128" y="4865"/>
                  </a:lnTo>
                  <a:cubicBezTo>
                    <a:pt x="43" y="4865"/>
                    <a:pt x="1" y="4950"/>
                    <a:pt x="1" y="5034"/>
                  </a:cubicBezTo>
                  <a:lnTo>
                    <a:pt x="1" y="14679"/>
                  </a:lnTo>
                  <a:cubicBezTo>
                    <a:pt x="1" y="14764"/>
                    <a:pt x="43" y="14848"/>
                    <a:pt x="128" y="14890"/>
                  </a:cubicBezTo>
                  <a:lnTo>
                    <a:pt x="8503" y="19713"/>
                  </a:lnTo>
                  <a:lnTo>
                    <a:pt x="8715" y="19713"/>
                  </a:lnTo>
                  <a:lnTo>
                    <a:pt x="17048" y="14890"/>
                  </a:lnTo>
                  <a:cubicBezTo>
                    <a:pt x="17133" y="14848"/>
                    <a:pt x="17175" y="14764"/>
                    <a:pt x="17175" y="14679"/>
                  </a:cubicBezTo>
                  <a:lnTo>
                    <a:pt x="17175" y="5034"/>
                  </a:lnTo>
                  <a:cubicBezTo>
                    <a:pt x="17175" y="4950"/>
                    <a:pt x="17133" y="4865"/>
                    <a:pt x="17048" y="4865"/>
                  </a:cubicBezTo>
                  <a:lnTo>
                    <a:pt x="8715" y="0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flipH="1">
              <a:off x="6519775" y="269437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76" y="9645"/>
                  </a:moveTo>
                  <a:lnTo>
                    <a:pt x="0" y="4823"/>
                  </a:lnTo>
                  <a:lnTo>
                    <a:pt x="8376" y="0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flipH="1">
              <a:off x="6512375" y="2689350"/>
              <a:ext cx="431500" cy="251450"/>
            </a:xfrm>
            <a:custGeom>
              <a:avLst/>
              <a:gdLst/>
              <a:ahLst/>
              <a:cxnLst/>
              <a:rect l="l" t="t" r="r" b="b"/>
              <a:pathLst>
                <a:path w="17260" h="10058" extrusionOk="0">
                  <a:moveTo>
                    <a:pt x="8630" y="455"/>
                  </a:moveTo>
                  <a:lnTo>
                    <a:pt x="16541" y="5024"/>
                  </a:lnTo>
                  <a:lnTo>
                    <a:pt x="8630" y="9592"/>
                  </a:lnTo>
                  <a:lnTo>
                    <a:pt x="677" y="5024"/>
                  </a:lnTo>
                  <a:lnTo>
                    <a:pt x="8630" y="455"/>
                  </a:lnTo>
                  <a:close/>
                  <a:moveTo>
                    <a:pt x="8635" y="0"/>
                  </a:moveTo>
                  <a:cubicBezTo>
                    <a:pt x="8598" y="0"/>
                    <a:pt x="8567" y="11"/>
                    <a:pt x="8546" y="32"/>
                  </a:cubicBezTo>
                  <a:lnTo>
                    <a:pt x="170" y="4854"/>
                  </a:lnTo>
                  <a:cubicBezTo>
                    <a:pt x="1" y="4939"/>
                    <a:pt x="1" y="5151"/>
                    <a:pt x="170" y="5235"/>
                  </a:cubicBezTo>
                  <a:lnTo>
                    <a:pt x="8503" y="10058"/>
                  </a:lnTo>
                  <a:lnTo>
                    <a:pt x="8757" y="10058"/>
                  </a:lnTo>
                  <a:lnTo>
                    <a:pt x="17091" y="5235"/>
                  </a:lnTo>
                  <a:cubicBezTo>
                    <a:pt x="17260" y="5151"/>
                    <a:pt x="17260" y="4939"/>
                    <a:pt x="17091" y="4854"/>
                  </a:cubicBezTo>
                  <a:lnTo>
                    <a:pt x="8757" y="32"/>
                  </a:lnTo>
                  <a:cubicBezTo>
                    <a:pt x="8715" y="11"/>
                    <a:pt x="8672" y="0"/>
                    <a:pt x="8635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flipH="1">
              <a:off x="6519775" y="2453250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76" y="9645"/>
                  </a:moveTo>
                  <a:lnTo>
                    <a:pt x="0" y="4823"/>
                  </a:lnTo>
                  <a:lnTo>
                    <a:pt x="8376" y="0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flipH="1">
              <a:off x="6513425" y="2448225"/>
              <a:ext cx="429400" cy="251450"/>
            </a:xfrm>
            <a:custGeom>
              <a:avLst/>
              <a:gdLst/>
              <a:ahLst/>
              <a:cxnLst/>
              <a:rect l="l" t="t" r="r" b="b"/>
              <a:pathLst>
                <a:path w="17176" h="10058" extrusionOk="0">
                  <a:moveTo>
                    <a:pt x="8588" y="455"/>
                  </a:moveTo>
                  <a:lnTo>
                    <a:pt x="16499" y="5024"/>
                  </a:lnTo>
                  <a:lnTo>
                    <a:pt x="8588" y="9592"/>
                  </a:lnTo>
                  <a:lnTo>
                    <a:pt x="635" y="5024"/>
                  </a:lnTo>
                  <a:lnTo>
                    <a:pt x="8588" y="455"/>
                  </a:lnTo>
                  <a:close/>
                  <a:moveTo>
                    <a:pt x="8593" y="0"/>
                  </a:moveTo>
                  <a:cubicBezTo>
                    <a:pt x="8556" y="0"/>
                    <a:pt x="8525" y="11"/>
                    <a:pt x="8504" y="32"/>
                  </a:cubicBezTo>
                  <a:lnTo>
                    <a:pt x="128" y="4812"/>
                  </a:lnTo>
                  <a:cubicBezTo>
                    <a:pt x="43" y="4897"/>
                    <a:pt x="1" y="4939"/>
                    <a:pt x="1" y="5024"/>
                  </a:cubicBezTo>
                  <a:cubicBezTo>
                    <a:pt x="1" y="5108"/>
                    <a:pt x="43" y="5193"/>
                    <a:pt x="128" y="5235"/>
                  </a:cubicBezTo>
                  <a:lnTo>
                    <a:pt x="8461" y="10058"/>
                  </a:lnTo>
                  <a:lnTo>
                    <a:pt x="8715" y="10058"/>
                  </a:lnTo>
                  <a:lnTo>
                    <a:pt x="17049" y="5235"/>
                  </a:lnTo>
                  <a:cubicBezTo>
                    <a:pt x="17133" y="5193"/>
                    <a:pt x="17175" y="5108"/>
                    <a:pt x="17175" y="5024"/>
                  </a:cubicBezTo>
                  <a:cubicBezTo>
                    <a:pt x="17175" y="4939"/>
                    <a:pt x="17133" y="4855"/>
                    <a:pt x="17049" y="4855"/>
                  </a:cubicBezTo>
                  <a:lnTo>
                    <a:pt x="8715" y="32"/>
                  </a:lnTo>
                  <a:cubicBezTo>
                    <a:pt x="8673" y="11"/>
                    <a:pt x="8630" y="0"/>
                    <a:pt x="8593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flipH="1">
              <a:off x="6722825" y="2448225"/>
              <a:ext cx="220000" cy="372025"/>
            </a:xfrm>
            <a:custGeom>
              <a:avLst/>
              <a:gdLst/>
              <a:ahLst/>
              <a:cxnLst/>
              <a:rect l="l" t="t" r="r" b="b"/>
              <a:pathLst>
                <a:path w="8800" h="14881" extrusionOk="0">
                  <a:moveTo>
                    <a:pt x="8377" y="582"/>
                  </a:moveTo>
                  <a:lnTo>
                    <a:pt x="8377" y="9719"/>
                  </a:lnTo>
                  <a:lnTo>
                    <a:pt x="424" y="14288"/>
                  </a:lnTo>
                  <a:lnTo>
                    <a:pt x="424" y="5151"/>
                  </a:lnTo>
                  <a:lnTo>
                    <a:pt x="8377" y="582"/>
                  </a:lnTo>
                  <a:close/>
                  <a:moveTo>
                    <a:pt x="8593" y="0"/>
                  </a:moveTo>
                  <a:cubicBezTo>
                    <a:pt x="8556" y="0"/>
                    <a:pt x="8525" y="11"/>
                    <a:pt x="8504" y="32"/>
                  </a:cubicBezTo>
                  <a:lnTo>
                    <a:pt x="128" y="4855"/>
                  </a:lnTo>
                  <a:cubicBezTo>
                    <a:pt x="43" y="4897"/>
                    <a:pt x="1" y="4982"/>
                    <a:pt x="1" y="5066"/>
                  </a:cubicBezTo>
                  <a:lnTo>
                    <a:pt x="1" y="14669"/>
                  </a:lnTo>
                  <a:cubicBezTo>
                    <a:pt x="1" y="14796"/>
                    <a:pt x="85" y="14880"/>
                    <a:pt x="212" y="14880"/>
                  </a:cubicBezTo>
                  <a:lnTo>
                    <a:pt x="339" y="14880"/>
                  </a:lnTo>
                  <a:lnTo>
                    <a:pt x="8715" y="10058"/>
                  </a:lnTo>
                  <a:cubicBezTo>
                    <a:pt x="8757" y="10015"/>
                    <a:pt x="8800" y="9931"/>
                    <a:pt x="8800" y="9846"/>
                  </a:cubicBezTo>
                  <a:lnTo>
                    <a:pt x="8800" y="201"/>
                  </a:lnTo>
                  <a:cubicBezTo>
                    <a:pt x="8800" y="117"/>
                    <a:pt x="8757" y="32"/>
                    <a:pt x="8715" y="32"/>
                  </a:cubicBezTo>
                  <a:cubicBezTo>
                    <a:pt x="8673" y="11"/>
                    <a:pt x="8630" y="0"/>
                    <a:pt x="8593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flipH="1">
              <a:off x="6513425" y="2448225"/>
              <a:ext cx="220000" cy="372025"/>
            </a:xfrm>
            <a:custGeom>
              <a:avLst/>
              <a:gdLst/>
              <a:ahLst/>
              <a:cxnLst/>
              <a:rect l="l" t="t" r="r" b="b"/>
              <a:pathLst>
                <a:path w="8800" h="14881" extrusionOk="0">
                  <a:moveTo>
                    <a:pt x="424" y="582"/>
                  </a:moveTo>
                  <a:lnTo>
                    <a:pt x="8376" y="5151"/>
                  </a:lnTo>
                  <a:lnTo>
                    <a:pt x="8376" y="14288"/>
                  </a:lnTo>
                  <a:lnTo>
                    <a:pt x="424" y="9719"/>
                  </a:lnTo>
                  <a:lnTo>
                    <a:pt x="424" y="582"/>
                  </a:lnTo>
                  <a:close/>
                  <a:moveTo>
                    <a:pt x="217" y="0"/>
                  </a:moveTo>
                  <a:cubicBezTo>
                    <a:pt x="180" y="0"/>
                    <a:pt x="149" y="11"/>
                    <a:pt x="128" y="32"/>
                  </a:cubicBezTo>
                  <a:cubicBezTo>
                    <a:pt x="43" y="32"/>
                    <a:pt x="1" y="117"/>
                    <a:pt x="1" y="201"/>
                  </a:cubicBezTo>
                  <a:lnTo>
                    <a:pt x="1" y="9846"/>
                  </a:lnTo>
                  <a:cubicBezTo>
                    <a:pt x="1" y="9931"/>
                    <a:pt x="43" y="10015"/>
                    <a:pt x="128" y="10058"/>
                  </a:cubicBezTo>
                  <a:lnTo>
                    <a:pt x="8461" y="14880"/>
                  </a:lnTo>
                  <a:lnTo>
                    <a:pt x="8673" y="14880"/>
                  </a:lnTo>
                  <a:cubicBezTo>
                    <a:pt x="8757" y="14838"/>
                    <a:pt x="8799" y="14753"/>
                    <a:pt x="8799" y="14669"/>
                  </a:cubicBezTo>
                  <a:lnTo>
                    <a:pt x="8799" y="5024"/>
                  </a:lnTo>
                  <a:cubicBezTo>
                    <a:pt x="8799" y="4939"/>
                    <a:pt x="8757" y="4855"/>
                    <a:pt x="8673" y="4855"/>
                  </a:cubicBezTo>
                  <a:lnTo>
                    <a:pt x="339" y="32"/>
                  </a:lnTo>
                  <a:cubicBezTo>
                    <a:pt x="297" y="11"/>
                    <a:pt x="254" y="0"/>
                    <a:pt x="217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flipH="1">
              <a:off x="7145850" y="2573800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9646"/>
                  </a:moveTo>
                  <a:lnTo>
                    <a:pt x="1" y="4823"/>
                  </a:lnTo>
                  <a:lnTo>
                    <a:pt x="8334" y="1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flipH="1">
              <a:off x="7139500" y="2568775"/>
              <a:ext cx="431500" cy="251475"/>
            </a:xfrm>
            <a:custGeom>
              <a:avLst/>
              <a:gdLst/>
              <a:ahLst/>
              <a:cxnLst/>
              <a:rect l="l" t="t" r="r" b="b"/>
              <a:pathLst>
                <a:path w="17260" h="10059" extrusionOk="0">
                  <a:moveTo>
                    <a:pt x="8630" y="456"/>
                  </a:moveTo>
                  <a:lnTo>
                    <a:pt x="16583" y="5024"/>
                  </a:lnTo>
                  <a:lnTo>
                    <a:pt x="8630" y="9593"/>
                  </a:lnTo>
                  <a:lnTo>
                    <a:pt x="720" y="5024"/>
                  </a:lnTo>
                  <a:lnTo>
                    <a:pt x="8630" y="456"/>
                  </a:lnTo>
                  <a:close/>
                  <a:moveTo>
                    <a:pt x="8635" y="1"/>
                  </a:moveTo>
                  <a:cubicBezTo>
                    <a:pt x="8598" y="1"/>
                    <a:pt x="8567" y="11"/>
                    <a:pt x="8545" y="33"/>
                  </a:cubicBezTo>
                  <a:lnTo>
                    <a:pt x="170" y="4855"/>
                  </a:lnTo>
                  <a:cubicBezTo>
                    <a:pt x="0" y="4940"/>
                    <a:pt x="0" y="5151"/>
                    <a:pt x="170" y="5236"/>
                  </a:cubicBezTo>
                  <a:lnTo>
                    <a:pt x="8545" y="10058"/>
                  </a:lnTo>
                  <a:lnTo>
                    <a:pt x="8757" y="10058"/>
                  </a:lnTo>
                  <a:lnTo>
                    <a:pt x="17090" y="5236"/>
                  </a:lnTo>
                  <a:cubicBezTo>
                    <a:pt x="17260" y="5151"/>
                    <a:pt x="17260" y="4940"/>
                    <a:pt x="17090" y="4855"/>
                  </a:cubicBezTo>
                  <a:lnTo>
                    <a:pt x="8757" y="33"/>
                  </a:lnTo>
                  <a:cubicBezTo>
                    <a:pt x="8715" y="11"/>
                    <a:pt x="8672" y="1"/>
                    <a:pt x="8635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flipH="1">
              <a:off x="7348900" y="2327675"/>
              <a:ext cx="219975" cy="372000"/>
            </a:xfrm>
            <a:custGeom>
              <a:avLst/>
              <a:gdLst/>
              <a:ahLst/>
              <a:cxnLst/>
              <a:rect l="l" t="t" r="r" b="b"/>
              <a:pathLst>
                <a:path w="8799" h="14880" extrusionOk="0">
                  <a:moveTo>
                    <a:pt x="8376" y="582"/>
                  </a:moveTo>
                  <a:lnTo>
                    <a:pt x="8376" y="9719"/>
                  </a:lnTo>
                  <a:lnTo>
                    <a:pt x="423" y="14288"/>
                  </a:lnTo>
                  <a:lnTo>
                    <a:pt x="423" y="5150"/>
                  </a:lnTo>
                  <a:lnTo>
                    <a:pt x="8376" y="582"/>
                  </a:lnTo>
                  <a:close/>
                  <a:moveTo>
                    <a:pt x="8566" y="0"/>
                  </a:moveTo>
                  <a:cubicBezTo>
                    <a:pt x="8524" y="0"/>
                    <a:pt x="8482" y="11"/>
                    <a:pt x="8460" y="32"/>
                  </a:cubicBezTo>
                  <a:lnTo>
                    <a:pt x="85" y="4854"/>
                  </a:lnTo>
                  <a:cubicBezTo>
                    <a:pt x="42" y="4854"/>
                    <a:pt x="0" y="4939"/>
                    <a:pt x="0" y="5023"/>
                  </a:cubicBezTo>
                  <a:lnTo>
                    <a:pt x="0" y="14668"/>
                  </a:lnTo>
                  <a:cubicBezTo>
                    <a:pt x="0" y="14753"/>
                    <a:pt x="42" y="14837"/>
                    <a:pt x="85" y="14880"/>
                  </a:cubicBezTo>
                  <a:lnTo>
                    <a:pt x="338" y="14880"/>
                  </a:lnTo>
                  <a:lnTo>
                    <a:pt x="8672" y="10057"/>
                  </a:lnTo>
                  <a:cubicBezTo>
                    <a:pt x="8757" y="10015"/>
                    <a:pt x="8799" y="9930"/>
                    <a:pt x="8799" y="9888"/>
                  </a:cubicBezTo>
                  <a:lnTo>
                    <a:pt x="8799" y="201"/>
                  </a:lnTo>
                  <a:cubicBezTo>
                    <a:pt x="8799" y="116"/>
                    <a:pt x="8757" y="32"/>
                    <a:pt x="8672" y="32"/>
                  </a:cubicBezTo>
                  <a:cubicBezTo>
                    <a:pt x="8651" y="11"/>
                    <a:pt x="8608" y="0"/>
                    <a:pt x="8566" y="0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flipH="1">
              <a:off x="7140550" y="2327675"/>
              <a:ext cx="220000" cy="372000"/>
            </a:xfrm>
            <a:custGeom>
              <a:avLst/>
              <a:gdLst/>
              <a:ahLst/>
              <a:cxnLst/>
              <a:rect l="l" t="t" r="r" b="b"/>
              <a:pathLst>
                <a:path w="8800" h="14880" extrusionOk="0">
                  <a:moveTo>
                    <a:pt x="424" y="582"/>
                  </a:moveTo>
                  <a:lnTo>
                    <a:pt x="8376" y="5150"/>
                  </a:lnTo>
                  <a:lnTo>
                    <a:pt x="8376" y="14288"/>
                  </a:lnTo>
                  <a:lnTo>
                    <a:pt x="424" y="9719"/>
                  </a:lnTo>
                  <a:lnTo>
                    <a:pt x="424" y="582"/>
                  </a:lnTo>
                  <a:close/>
                  <a:moveTo>
                    <a:pt x="217" y="0"/>
                  </a:moveTo>
                  <a:cubicBezTo>
                    <a:pt x="180" y="0"/>
                    <a:pt x="149" y="11"/>
                    <a:pt x="127" y="32"/>
                  </a:cubicBezTo>
                  <a:cubicBezTo>
                    <a:pt x="43" y="32"/>
                    <a:pt x="1" y="116"/>
                    <a:pt x="1" y="201"/>
                  </a:cubicBezTo>
                  <a:lnTo>
                    <a:pt x="1" y="9846"/>
                  </a:lnTo>
                  <a:cubicBezTo>
                    <a:pt x="1" y="9930"/>
                    <a:pt x="43" y="10015"/>
                    <a:pt x="127" y="10057"/>
                  </a:cubicBezTo>
                  <a:lnTo>
                    <a:pt x="8461" y="14880"/>
                  </a:lnTo>
                  <a:lnTo>
                    <a:pt x="8672" y="14880"/>
                  </a:lnTo>
                  <a:cubicBezTo>
                    <a:pt x="8757" y="14837"/>
                    <a:pt x="8799" y="14753"/>
                    <a:pt x="8799" y="14668"/>
                  </a:cubicBezTo>
                  <a:lnTo>
                    <a:pt x="8799" y="5023"/>
                  </a:lnTo>
                  <a:cubicBezTo>
                    <a:pt x="8799" y="4939"/>
                    <a:pt x="8757" y="4854"/>
                    <a:pt x="8672" y="4854"/>
                  </a:cubicBezTo>
                  <a:lnTo>
                    <a:pt x="339" y="32"/>
                  </a:lnTo>
                  <a:cubicBezTo>
                    <a:pt x="297" y="11"/>
                    <a:pt x="254" y="0"/>
                    <a:pt x="217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flipH="1">
              <a:off x="7767675" y="1723800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466" y="625"/>
                  </a:moveTo>
                  <a:lnTo>
                    <a:pt x="8376" y="5193"/>
                  </a:lnTo>
                  <a:lnTo>
                    <a:pt x="8376" y="14330"/>
                  </a:lnTo>
                  <a:lnTo>
                    <a:pt x="466" y="9762"/>
                  </a:lnTo>
                  <a:lnTo>
                    <a:pt x="466" y="625"/>
                  </a:lnTo>
                  <a:close/>
                  <a:moveTo>
                    <a:pt x="249" y="1"/>
                  </a:moveTo>
                  <a:cubicBezTo>
                    <a:pt x="212" y="1"/>
                    <a:pt x="170" y="11"/>
                    <a:pt x="127" y="32"/>
                  </a:cubicBezTo>
                  <a:cubicBezTo>
                    <a:pt x="43" y="75"/>
                    <a:pt x="0" y="159"/>
                    <a:pt x="0" y="244"/>
                  </a:cubicBezTo>
                  <a:lnTo>
                    <a:pt x="0" y="9889"/>
                  </a:lnTo>
                  <a:cubicBezTo>
                    <a:pt x="0" y="9973"/>
                    <a:pt x="43" y="10058"/>
                    <a:pt x="127" y="10100"/>
                  </a:cubicBezTo>
                  <a:lnTo>
                    <a:pt x="8503" y="14923"/>
                  </a:lnTo>
                  <a:lnTo>
                    <a:pt x="8715" y="14923"/>
                  </a:lnTo>
                  <a:cubicBezTo>
                    <a:pt x="8757" y="14880"/>
                    <a:pt x="8799" y="14796"/>
                    <a:pt x="8799" y="14711"/>
                  </a:cubicBezTo>
                  <a:lnTo>
                    <a:pt x="8799" y="5066"/>
                  </a:lnTo>
                  <a:cubicBezTo>
                    <a:pt x="8799" y="4982"/>
                    <a:pt x="8757" y="4897"/>
                    <a:pt x="8715" y="4855"/>
                  </a:cubicBezTo>
                  <a:lnTo>
                    <a:pt x="339" y="32"/>
                  </a:lnTo>
                  <a:cubicBezTo>
                    <a:pt x="318" y="11"/>
                    <a:pt x="286" y="1"/>
                    <a:pt x="249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flipH="1">
              <a:off x="7563575" y="160932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0"/>
                  </a:moveTo>
                  <a:lnTo>
                    <a:pt x="16710" y="4823"/>
                  </a:lnTo>
                  <a:lnTo>
                    <a:pt x="8334" y="9645"/>
                  </a:lnTo>
                  <a:lnTo>
                    <a:pt x="0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flipH="1">
              <a:off x="7557225" y="1603250"/>
              <a:ext cx="431500" cy="252500"/>
            </a:xfrm>
            <a:custGeom>
              <a:avLst/>
              <a:gdLst/>
              <a:ahLst/>
              <a:cxnLst/>
              <a:rect l="l" t="t" r="r" b="b"/>
              <a:pathLst>
                <a:path w="17260" h="10100" extrusionOk="0">
                  <a:moveTo>
                    <a:pt x="8630" y="497"/>
                  </a:moveTo>
                  <a:lnTo>
                    <a:pt x="16583" y="5066"/>
                  </a:lnTo>
                  <a:lnTo>
                    <a:pt x="8630" y="9635"/>
                  </a:lnTo>
                  <a:lnTo>
                    <a:pt x="719" y="5066"/>
                  </a:lnTo>
                  <a:lnTo>
                    <a:pt x="8630" y="497"/>
                  </a:lnTo>
                  <a:close/>
                  <a:moveTo>
                    <a:pt x="8667" y="0"/>
                  </a:moveTo>
                  <a:cubicBezTo>
                    <a:pt x="8630" y="0"/>
                    <a:pt x="8587" y="11"/>
                    <a:pt x="8545" y="32"/>
                  </a:cubicBezTo>
                  <a:lnTo>
                    <a:pt x="169" y="4854"/>
                  </a:lnTo>
                  <a:cubicBezTo>
                    <a:pt x="0" y="4939"/>
                    <a:pt x="0" y="5151"/>
                    <a:pt x="169" y="5235"/>
                  </a:cubicBezTo>
                  <a:lnTo>
                    <a:pt x="8545" y="10058"/>
                  </a:lnTo>
                  <a:cubicBezTo>
                    <a:pt x="8545" y="10100"/>
                    <a:pt x="8587" y="10100"/>
                    <a:pt x="8630" y="10100"/>
                  </a:cubicBezTo>
                  <a:cubicBezTo>
                    <a:pt x="8672" y="10100"/>
                    <a:pt x="8714" y="10100"/>
                    <a:pt x="8757" y="10058"/>
                  </a:cubicBezTo>
                  <a:lnTo>
                    <a:pt x="17132" y="5235"/>
                  </a:lnTo>
                  <a:cubicBezTo>
                    <a:pt x="17259" y="5151"/>
                    <a:pt x="17259" y="4939"/>
                    <a:pt x="17132" y="4854"/>
                  </a:cubicBezTo>
                  <a:lnTo>
                    <a:pt x="8757" y="32"/>
                  </a:lnTo>
                  <a:cubicBezTo>
                    <a:pt x="8736" y="11"/>
                    <a:pt x="8704" y="0"/>
                    <a:pt x="8667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flipH="1">
              <a:off x="7558275" y="1723800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8376" y="625"/>
                  </a:moveTo>
                  <a:lnTo>
                    <a:pt x="8376" y="9762"/>
                  </a:lnTo>
                  <a:lnTo>
                    <a:pt x="423" y="14330"/>
                  </a:lnTo>
                  <a:lnTo>
                    <a:pt x="423" y="5193"/>
                  </a:lnTo>
                  <a:lnTo>
                    <a:pt x="8376" y="625"/>
                  </a:lnTo>
                  <a:close/>
                  <a:moveTo>
                    <a:pt x="8582" y="1"/>
                  </a:moveTo>
                  <a:cubicBezTo>
                    <a:pt x="8545" y="1"/>
                    <a:pt x="8503" y="11"/>
                    <a:pt x="8461" y="32"/>
                  </a:cubicBezTo>
                  <a:lnTo>
                    <a:pt x="127" y="4855"/>
                  </a:lnTo>
                  <a:cubicBezTo>
                    <a:pt x="43" y="4897"/>
                    <a:pt x="0" y="4982"/>
                    <a:pt x="0" y="5066"/>
                  </a:cubicBezTo>
                  <a:lnTo>
                    <a:pt x="0" y="14753"/>
                  </a:lnTo>
                  <a:cubicBezTo>
                    <a:pt x="0" y="14796"/>
                    <a:pt x="43" y="14880"/>
                    <a:pt x="127" y="14923"/>
                  </a:cubicBezTo>
                  <a:lnTo>
                    <a:pt x="339" y="14923"/>
                  </a:lnTo>
                  <a:lnTo>
                    <a:pt x="8672" y="10100"/>
                  </a:lnTo>
                  <a:cubicBezTo>
                    <a:pt x="8757" y="10058"/>
                    <a:pt x="8799" y="9973"/>
                    <a:pt x="8799" y="9889"/>
                  </a:cubicBezTo>
                  <a:lnTo>
                    <a:pt x="8799" y="244"/>
                  </a:lnTo>
                  <a:cubicBezTo>
                    <a:pt x="8799" y="159"/>
                    <a:pt x="8757" y="75"/>
                    <a:pt x="8672" y="32"/>
                  </a:cubicBezTo>
                  <a:cubicBezTo>
                    <a:pt x="8651" y="11"/>
                    <a:pt x="8619" y="1"/>
                    <a:pt x="8582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flipH="1">
              <a:off x="7140550" y="1362125"/>
              <a:ext cx="429400" cy="252500"/>
            </a:xfrm>
            <a:custGeom>
              <a:avLst/>
              <a:gdLst/>
              <a:ahLst/>
              <a:cxnLst/>
              <a:rect l="l" t="t" r="r" b="b"/>
              <a:pathLst>
                <a:path w="17176" h="10100" extrusionOk="0">
                  <a:moveTo>
                    <a:pt x="8588" y="497"/>
                  </a:moveTo>
                  <a:lnTo>
                    <a:pt x="16541" y="5066"/>
                  </a:lnTo>
                  <a:lnTo>
                    <a:pt x="8588" y="9635"/>
                  </a:lnTo>
                  <a:lnTo>
                    <a:pt x="678" y="5066"/>
                  </a:lnTo>
                  <a:lnTo>
                    <a:pt x="8588" y="497"/>
                  </a:lnTo>
                  <a:close/>
                  <a:moveTo>
                    <a:pt x="8593" y="0"/>
                  </a:moveTo>
                  <a:cubicBezTo>
                    <a:pt x="8556" y="0"/>
                    <a:pt x="8525" y="11"/>
                    <a:pt x="8503" y="32"/>
                  </a:cubicBezTo>
                  <a:lnTo>
                    <a:pt x="128" y="4855"/>
                  </a:lnTo>
                  <a:cubicBezTo>
                    <a:pt x="43" y="4897"/>
                    <a:pt x="1" y="4981"/>
                    <a:pt x="1" y="5066"/>
                  </a:cubicBezTo>
                  <a:cubicBezTo>
                    <a:pt x="1" y="5151"/>
                    <a:pt x="43" y="5193"/>
                    <a:pt x="128" y="5235"/>
                  </a:cubicBezTo>
                  <a:lnTo>
                    <a:pt x="8503" y="10058"/>
                  </a:lnTo>
                  <a:cubicBezTo>
                    <a:pt x="8503" y="10100"/>
                    <a:pt x="8546" y="10100"/>
                    <a:pt x="8588" y="10100"/>
                  </a:cubicBezTo>
                  <a:cubicBezTo>
                    <a:pt x="8630" y="10100"/>
                    <a:pt x="8673" y="10100"/>
                    <a:pt x="8715" y="10058"/>
                  </a:cubicBezTo>
                  <a:lnTo>
                    <a:pt x="17048" y="5235"/>
                  </a:lnTo>
                  <a:cubicBezTo>
                    <a:pt x="17133" y="5193"/>
                    <a:pt x="17175" y="5151"/>
                    <a:pt x="17175" y="5066"/>
                  </a:cubicBezTo>
                  <a:cubicBezTo>
                    <a:pt x="17175" y="4981"/>
                    <a:pt x="17133" y="4897"/>
                    <a:pt x="17048" y="4855"/>
                  </a:cubicBezTo>
                  <a:lnTo>
                    <a:pt x="8715" y="32"/>
                  </a:lnTo>
                  <a:cubicBezTo>
                    <a:pt x="8673" y="11"/>
                    <a:pt x="8630" y="0"/>
                    <a:pt x="8593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flipH="1">
              <a:off x="7348900" y="1362125"/>
              <a:ext cx="219975" cy="373075"/>
            </a:xfrm>
            <a:custGeom>
              <a:avLst/>
              <a:gdLst/>
              <a:ahLst/>
              <a:cxnLst/>
              <a:rect l="l" t="t" r="r" b="b"/>
              <a:pathLst>
                <a:path w="8799" h="14923" extrusionOk="0">
                  <a:moveTo>
                    <a:pt x="8376" y="624"/>
                  </a:moveTo>
                  <a:lnTo>
                    <a:pt x="8376" y="9762"/>
                  </a:lnTo>
                  <a:lnTo>
                    <a:pt x="423" y="14330"/>
                  </a:lnTo>
                  <a:lnTo>
                    <a:pt x="423" y="5193"/>
                  </a:lnTo>
                  <a:lnTo>
                    <a:pt x="8376" y="624"/>
                  </a:lnTo>
                  <a:close/>
                  <a:moveTo>
                    <a:pt x="8566" y="0"/>
                  </a:moveTo>
                  <a:cubicBezTo>
                    <a:pt x="8524" y="0"/>
                    <a:pt x="8482" y="11"/>
                    <a:pt x="8460" y="32"/>
                  </a:cubicBezTo>
                  <a:lnTo>
                    <a:pt x="85" y="4855"/>
                  </a:lnTo>
                  <a:cubicBezTo>
                    <a:pt x="42" y="4897"/>
                    <a:pt x="0" y="4981"/>
                    <a:pt x="0" y="5066"/>
                  </a:cubicBezTo>
                  <a:lnTo>
                    <a:pt x="0" y="14711"/>
                  </a:lnTo>
                  <a:cubicBezTo>
                    <a:pt x="0" y="14796"/>
                    <a:pt x="42" y="14838"/>
                    <a:pt x="85" y="14880"/>
                  </a:cubicBezTo>
                  <a:cubicBezTo>
                    <a:pt x="127" y="14922"/>
                    <a:pt x="169" y="14922"/>
                    <a:pt x="212" y="14922"/>
                  </a:cubicBezTo>
                  <a:cubicBezTo>
                    <a:pt x="254" y="14922"/>
                    <a:pt x="296" y="14922"/>
                    <a:pt x="338" y="14880"/>
                  </a:cubicBezTo>
                  <a:lnTo>
                    <a:pt x="8672" y="10100"/>
                  </a:lnTo>
                  <a:cubicBezTo>
                    <a:pt x="8757" y="10058"/>
                    <a:pt x="8799" y="9973"/>
                    <a:pt x="8799" y="9888"/>
                  </a:cubicBezTo>
                  <a:lnTo>
                    <a:pt x="8799" y="244"/>
                  </a:lnTo>
                  <a:cubicBezTo>
                    <a:pt x="8799" y="159"/>
                    <a:pt x="8757" y="74"/>
                    <a:pt x="8672" y="32"/>
                  </a:cubicBezTo>
                  <a:cubicBezTo>
                    <a:pt x="8651" y="11"/>
                    <a:pt x="8608" y="0"/>
                    <a:pt x="8566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flipH="1">
              <a:off x="7140550" y="1362125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424" y="624"/>
                  </a:moveTo>
                  <a:lnTo>
                    <a:pt x="8376" y="5193"/>
                  </a:lnTo>
                  <a:lnTo>
                    <a:pt x="8376" y="14330"/>
                  </a:lnTo>
                  <a:lnTo>
                    <a:pt x="424" y="9762"/>
                  </a:lnTo>
                  <a:lnTo>
                    <a:pt x="424" y="624"/>
                  </a:lnTo>
                  <a:close/>
                  <a:moveTo>
                    <a:pt x="217" y="0"/>
                  </a:moveTo>
                  <a:cubicBezTo>
                    <a:pt x="180" y="0"/>
                    <a:pt x="149" y="11"/>
                    <a:pt x="127" y="32"/>
                  </a:cubicBezTo>
                  <a:cubicBezTo>
                    <a:pt x="43" y="74"/>
                    <a:pt x="1" y="159"/>
                    <a:pt x="1" y="244"/>
                  </a:cubicBezTo>
                  <a:lnTo>
                    <a:pt x="1" y="9888"/>
                  </a:lnTo>
                  <a:cubicBezTo>
                    <a:pt x="1" y="9973"/>
                    <a:pt x="43" y="10015"/>
                    <a:pt x="127" y="10058"/>
                  </a:cubicBezTo>
                  <a:lnTo>
                    <a:pt x="8461" y="14880"/>
                  </a:lnTo>
                  <a:cubicBezTo>
                    <a:pt x="8503" y="14922"/>
                    <a:pt x="8546" y="14922"/>
                    <a:pt x="8588" y="14922"/>
                  </a:cubicBezTo>
                  <a:cubicBezTo>
                    <a:pt x="8630" y="14922"/>
                    <a:pt x="8630" y="14922"/>
                    <a:pt x="8672" y="14880"/>
                  </a:cubicBezTo>
                  <a:cubicBezTo>
                    <a:pt x="8757" y="14838"/>
                    <a:pt x="8799" y="14796"/>
                    <a:pt x="8799" y="14711"/>
                  </a:cubicBezTo>
                  <a:lnTo>
                    <a:pt x="8799" y="5066"/>
                  </a:lnTo>
                  <a:cubicBezTo>
                    <a:pt x="8799" y="4981"/>
                    <a:pt x="8757" y="4897"/>
                    <a:pt x="8672" y="4855"/>
                  </a:cubicBezTo>
                  <a:lnTo>
                    <a:pt x="339" y="32"/>
                  </a:lnTo>
                  <a:cubicBezTo>
                    <a:pt x="297" y="11"/>
                    <a:pt x="254" y="0"/>
                    <a:pt x="217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flipH="1">
              <a:off x="7145850" y="160932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9645"/>
                  </a:moveTo>
                  <a:lnTo>
                    <a:pt x="1" y="4823"/>
                  </a:lnTo>
                  <a:lnTo>
                    <a:pt x="8334" y="0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flipH="1">
              <a:off x="7139500" y="1603250"/>
              <a:ext cx="431500" cy="252500"/>
            </a:xfrm>
            <a:custGeom>
              <a:avLst/>
              <a:gdLst/>
              <a:ahLst/>
              <a:cxnLst/>
              <a:rect l="l" t="t" r="r" b="b"/>
              <a:pathLst>
                <a:path w="17260" h="10100" extrusionOk="0">
                  <a:moveTo>
                    <a:pt x="8630" y="497"/>
                  </a:moveTo>
                  <a:lnTo>
                    <a:pt x="16583" y="5066"/>
                  </a:lnTo>
                  <a:lnTo>
                    <a:pt x="8630" y="9635"/>
                  </a:lnTo>
                  <a:lnTo>
                    <a:pt x="720" y="5066"/>
                  </a:lnTo>
                  <a:lnTo>
                    <a:pt x="8630" y="497"/>
                  </a:lnTo>
                  <a:close/>
                  <a:moveTo>
                    <a:pt x="8635" y="0"/>
                  </a:moveTo>
                  <a:cubicBezTo>
                    <a:pt x="8598" y="0"/>
                    <a:pt x="8567" y="11"/>
                    <a:pt x="8545" y="32"/>
                  </a:cubicBezTo>
                  <a:lnTo>
                    <a:pt x="170" y="4854"/>
                  </a:lnTo>
                  <a:cubicBezTo>
                    <a:pt x="0" y="4939"/>
                    <a:pt x="0" y="5151"/>
                    <a:pt x="170" y="5235"/>
                  </a:cubicBezTo>
                  <a:lnTo>
                    <a:pt x="8545" y="10058"/>
                  </a:lnTo>
                  <a:cubicBezTo>
                    <a:pt x="8545" y="10100"/>
                    <a:pt x="8588" y="10100"/>
                    <a:pt x="8630" y="10100"/>
                  </a:cubicBezTo>
                  <a:cubicBezTo>
                    <a:pt x="8672" y="10100"/>
                    <a:pt x="8715" y="10100"/>
                    <a:pt x="8757" y="10058"/>
                  </a:cubicBezTo>
                  <a:lnTo>
                    <a:pt x="17090" y="5235"/>
                  </a:lnTo>
                  <a:cubicBezTo>
                    <a:pt x="17260" y="5151"/>
                    <a:pt x="17260" y="4939"/>
                    <a:pt x="17090" y="4854"/>
                  </a:cubicBezTo>
                  <a:lnTo>
                    <a:pt x="8757" y="32"/>
                  </a:lnTo>
                  <a:cubicBezTo>
                    <a:pt x="8715" y="11"/>
                    <a:pt x="8672" y="0"/>
                    <a:pt x="8635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flipH="1">
              <a:off x="7557225" y="2568775"/>
              <a:ext cx="431500" cy="251475"/>
            </a:xfrm>
            <a:custGeom>
              <a:avLst/>
              <a:gdLst/>
              <a:ahLst/>
              <a:cxnLst/>
              <a:rect l="l" t="t" r="r" b="b"/>
              <a:pathLst>
                <a:path w="17260" h="10059" extrusionOk="0">
                  <a:moveTo>
                    <a:pt x="8630" y="456"/>
                  </a:moveTo>
                  <a:lnTo>
                    <a:pt x="16583" y="5024"/>
                  </a:lnTo>
                  <a:lnTo>
                    <a:pt x="8630" y="9593"/>
                  </a:lnTo>
                  <a:lnTo>
                    <a:pt x="719" y="5024"/>
                  </a:lnTo>
                  <a:lnTo>
                    <a:pt x="8630" y="456"/>
                  </a:lnTo>
                  <a:close/>
                  <a:moveTo>
                    <a:pt x="8667" y="1"/>
                  </a:moveTo>
                  <a:cubicBezTo>
                    <a:pt x="8630" y="1"/>
                    <a:pt x="8587" y="11"/>
                    <a:pt x="8545" y="33"/>
                  </a:cubicBezTo>
                  <a:lnTo>
                    <a:pt x="169" y="4855"/>
                  </a:lnTo>
                  <a:cubicBezTo>
                    <a:pt x="0" y="4940"/>
                    <a:pt x="0" y="5151"/>
                    <a:pt x="169" y="5236"/>
                  </a:cubicBezTo>
                  <a:lnTo>
                    <a:pt x="8545" y="10058"/>
                  </a:lnTo>
                  <a:lnTo>
                    <a:pt x="8757" y="10058"/>
                  </a:lnTo>
                  <a:lnTo>
                    <a:pt x="17132" y="5236"/>
                  </a:lnTo>
                  <a:cubicBezTo>
                    <a:pt x="17259" y="5151"/>
                    <a:pt x="17259" y="4940"/>
                    <a:pt x="17132" y="4855"/>
                  </a:cubicBezTo>
                  <a:lnTo>
                    <a:pt x="8757" y="33"/>
                  </a:lnTo>
                  <a:cubicBezTo>
                    <a:pt x="8736" y="11"/>
                    <a:pt x="8704" y="1"/>
                    <a:pt x="8667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flipH="1">
              <a:off x="7766625" y="2568775"/>
              <a:ext cx="221050" cy="372025"/>
            </a:xfrm>
            <a:custGeom>
              <a:avLst/>
              <a:gdLst/>
              <a:ahLst/>
              <a:cxnLst/>
              <a:rect l="l" t="t" r="r" b="b"/>
              <a:pathLst>
                <a:path w="8842" h="14881" extrusionOk="0">
                  <a:moveTo>
                    <a:pt x="8376" y="583"/>
                  </a:moveTo>
                  <a:lnTo>
                    <a:pt x="8376" y="9720"/>
                  </a:lnTo>
                  <a:lnTo>
                    <a:pt x="466" y="14288"/>
                  </a:lnTo>
                  <a:lnTo>
                    <a:pt x="466" y="5151"/>
                  </a:lnTo>
                  <a:lnTo>
                    <a:pt x="8376" y="583"/>
                  </a:lnTo>
                  <a:close/>
                  <a:moveTo>
                    <a:pt x="8625" y="1"/>
                  </a:moveTo>
                  <a:cubicBezTo>
                    <a:pt x="8588" y="1"/>
                    <a:pt x="8545" y="11"/>
                    <a:pt x="8503" y="33"/>
                  </a:cubicBezTo>
                  <a:lnTo>
                    <a:pt x="127" y="4855"/>
                  </a:lnTo>
                  <a:cubicBezTo>
                    <a:pt x="43" y="4897"/>
                    <a:pt x="0" y="4940"/>
                    <a:pt x="0" y="5024"/>
                  </a:cubicBezTo>
                  <a:lnTo>
                    <a:pt x="0" y="14669"/>
                  </a:lnTo>
                  <a:cubicBezTo>
                    <a:pt x="0" y="14754"/>
                    <a:pt x="43" y="14838"/>
                    <a:pt x="127" y="14881"/>
                  </a:cubicBezTo>
                  <a:lnTo>
                    <a:pt x="381" y="14881"/>
                  </a:lnTo>
                  <a:lnTo>
                    <a:pt x="8715" y="10058"/>
                  </a:lnTo>
                  <a:cubicBezTo>
                    <a:pt x="8799" y="10016"/>
                    <a:pt x="8842" y="9931"/>
                    <a:pt x="8842" y="9847"/>
                  </a:cubicBezTo>
                  <a:lnTo>
                    <a:pt x="8842" y="202"/>
                  </a:lnTo>
                  <a:cubicBezTo>
                    <a:pt x="8842" y="117"/>
                    <a:pt x="8799" y="33"/>
                    <a:pt x="8715" y="33"/>
                  </a:cubicBezTo>
                  <a:cubicBezTo>
                    <a:pt x="8694" y="11"/>
                    <a:pt x="8662" y="1"/>
                    <a:pt x="8625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flipH="1">
              <a:off x="7558275" y="2568775"/>
              <a:ext cx="220000" cy="372025"/>
            </a:xfrm>
            <a:custGeom>
              <a:avLst/>
              <a:gdLst/>
              <a:ahLst/>
              <a:cxnLst/>
              <a:rect l="l" t="t" r="r" b="b"/>
              <a:pathLst>
                <a:path w="8800" h="14881" extrusionOk="0">
                  <a:moveTo>
                    <a:pt x="423" y="583"/>
                  </a:moveTo>
                  <a:lnTo>
                    <a:pt x="8376" y="5151"/>
                  </a:lnTo>
                  <a:lnTo>
                    <a:pt x="8376" y="14331"/>
                  </a:lnTo>
                  <a:lnTo>
                    <a:pt x="423" y="9762"/>
                  </a:lnTo>
                  <a:lnTo>
                    <a:pt x="423" y="583"/>
                  </a:lnTo>
                  <a:close/>
                  <a:moveTo>
                    <a:pt x="249" y="1"/>
                  </a:moveTo>
                  <a:cubicBezTo>
                    <a:pt x="212" y="1"/>
                    <a:pt x="169" y="11"/>
                    <a:pt x="127" y="33"/>
                  </a:cubicBezTo>
                  <a:cubicBezTo>
                    <a:pt x="43" y="75"/>
                    <a:pt x="0" y="160"/>
                    <a:pt x="0" y="244"/>
                  </a:cubicBezTo>
                  <a:lnTo>
                    <a:pt x="0" y="9847"/>
                  </a:lnTo>
                  <a:cubicBezTo>
                    <a:pt x="0" y="9931"/>
                    <a:pt x="43" y="10016"/>
                    <a:pt x="127" y="10058"/>
                  </a:cubicBezTo>
                  <a:lnTo>
                    <a:pt x="8461" y="14881"/>
                  </a:lnTo>
                  <a:lnTo>
                    <a:pt x="8714" y="14881"/>
                  </a:lnTo>
                  <a:cubicBezTo>
                    <a:pt x="8757" y="14838"/>
                    <a:pt x="8799" y="14754"/>
                    <a:pt x="8799" y="14711"/>
                  </a:cubicBezTo>
                  <a:lnTo>
                    <a:pt x="8799" y="5067"/>
                  </a:lnTo>
                  <a:cubicBezTo>
                    <a:pt x="8799" y="4982"/>
                    <a:pt x="8757" y="4897"/>
                    <a:pt x="8714" y="4855"/>
                  </a:cubicBezTo>
                  <a:lnTo>
                    <a:pt x="339" y="33"/>
                  </a:lnTo>
                  <a:cubicBezTo>
                    <a:pt x="318" y="11"/>
                    <a:pt x="286" y="1"/>
                    <a:pt x="249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flipH="1">
              <a:off x="7563575" y="281492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9645"/>
                  </a:moveTo>
                  <a:lnTo>
                    <a:pt x="0" y="4823"/>
                  </a:lnTo>
                  <a:lnTo>
                    <a:pt x="8334" y="1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flipH="1">
              <a:off x="7558275" y="2809900"/>
              <a:ext cx="429400" cy="251925"/>
            </a:xfrm>
            <a:custGeom>
              <a:avLst/>
              <a:gdLst/>
              <a:ahLst/>
              <a:cxnLst/>
              <a:rect l="l" t="t" r="r" b="b"/>
              <a:pathLst>
                <a:path w="17176" h="10077" extrusionOk="0">
                  <a:moveTo>
                    <a:pt x="8588" y="455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7" y="5024"/>
                  </a:lnTo>
                  <a:lnTo>
                    <a:pt x="8588" y="455"/>
                  </a:lnTo>
                  <a:close/>
                  <a:moveTo>
                    <a:pt x="8625" y="1"/>
                  </a:moveTo>
                  <a:cubicBezTo>
                    <a:pt x="8588" y="1"/>
                    <a:pt x="8545" y="11"/>
                    <a:pt x="8503" y="32"/>
                  </a:cubicBezTo>
                  <a:lnTo>
                    <a:pt x="127" y="4855"/>
                  </a:lnTo>
                  <a:cubicBezTo>
                    <a:pt x="43" y="4897"/>
                    <a:pt x="0" y="4939"/>
                    <a:pt x="0" y="5024"/>
                  </a:cubicBezTo>
                  <a:cubicBezTo>
                    <a:pt x="0" y="5109"/>
                    <a:pt x="43" y="5193"/>
                    <a:pt x="127" y="5236"/>
                  </a:cubicBezTo>
                  <a:lnTo>
                    <a:pt x="8503" y="10058"/>
                  </a:lnTo>
                  <a:lnTo>
                    <a:pt x="8588" y="10058"/>
                  </a:lnTo>
                  <a:cubicBezTo>
                    <a:pt x="8602" y="10072"/>
                    <a:pt x="8616" y="10077"/>
                    <a:pt x="8630" y="10077"/>
                  </a:cubicBezTo>
                  <a:cubicBezTo>
                    <a:pt x="8658" y="10077"/>
                    <a:pt x="8686" y="10058"/>
                    <a:pt x="8715" y="10058"/>
                  </a:cubicBezTo>
                  <a:lnTo>
                    <a:pt x="17048" y="5236"/>
                  </a:lnTo>
                  <a:cubicBezTo>
                    <a:pt x="17133" y="5193"/>
                    <a:pt x="17175" y="5109"/>
                    <a:pt x="17175" y="5066"/>
                  </a:cubicBezTo>
                  <a:cubicBezTo>
                    <a:pt x="17175" y="4982"/>
                    <a:pt x="17133" y="4897"/>
                    <a:pt x="17048" y="4855"/>
                  </a:cubicBezTo>
                  <a:lnTo>
                    <a:pt x="8715" y="32"/>
                  </a:lnTo>
                  <a:cubicBezTo>
                    <a:pt x="8694" y="11"/>
                    <a:pt x="8662" y="1"/>
                    <a:pt x="8625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flipH="1">
              <a:off x="7563575" y="2091575"/>
              <a:ext cx="417750" cy="241125"/>
            </a:xfrm>
            <a:custGeom>
              <a:avLst/>
              <a:gdLst/>
              <a:ahLst/>
              <a:cxnLst/>
              <a:rect l="l" t="t" r="r" b="b"/>
              <a:pathLst>
                <a:path w="16710" h="9645" extrusionOk="0">
                  <a:moveTo>
                    <a:pt x="0" y="4823"/>
                  </a:moveTo>
                  <a:lnTo>
                    <a:pt x="8334" y="0"/>
                  </a:lnTo>
                  <a:lnTo>
                    <a:pt x="16710" y="4823"/>
                  </a:lnTo>
                  <a:lnTo>
                    <a:pt x="8334" y="9645"/>
                  </a:ln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flipH="1">
              <a:off x="7557225" y="2086275"/>
              <a:ext cx="431500" cy="251725"/>
            </a:xfrm>
            <a:custGeom>
              <a:avLst/>
              <a:gdLst/>
              <a:ahLst/>
              <a:cxnLst/>
              <a:rect l="l" t="t" r="r" b="b"/>
              <a:pathLst>
                <a:path w="17260" h="10069" extrusionOk="0">
                  <a:moveTo>
                    <a:pt x="8630" y="466"/>
                  </a:moveTo>
                  <a:lnTo>
                    <a:pt x="16583" y="5035"/>
                  </a:lnTo>
                  <a:lnTo>
                    <a:pt x="8630" y="9603"/>
                  </a:lnTo>
                  <a:lnTo>
                    <a:pt x="719" y="5035"/>
                  </a:lnTo>
                  <a:lnTo>
                    <a:pt x="8630" y="466"/>
                  </a:lnTo>
                  <a:close/>
                  <a:moveTo>
                    <a:pt x="8545" y="1"/>
                  </a:moveTo>
                  <a:lnTo>
                    <a:pt x="169" y="4865"/>
                  </a:lnTo>
                  <a:cubicBezTo>
                    <a:pt x="0" y="4950"/>
                    <a:pt x="0" y="5161"/>
                    <a:pt x="169" y="5246"/>
                  </a:cubicBezTo>
                  <a:lnTo>
                    <a:pt x="8545" y="10069"/>
                  </a:lnTo>
                  <a:lnTo>
                    <a:pt x="8757" y="10069"/>
                  </a:lnTo>
                  <a:lnTo>
                    <a:pt x="17132" y="5246"/>
                  </a:lnTo>
                  <a:cubicBezTo>
                    <a:pt x="17259" y="5161"/>
                    <a:pt x="17259" y="4908"/>
                    <a:pt x="17132" y="4865"/>
                  </a:cubicBezTo>
                  <a:lnTo>
                    <a:pt x="8757" y="1"/>
                  </a:ln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flipH="1">
              <a:off x="7557225" y="2207100"/>
              <a:ext cx="431500" cy="251450"/>
            </a:xfrm>
            <a:custGeom>
              <a:avLst/>
              <a:gdLst/>
              <a:ahLst/>
              <a:cxnLst/>
              <a:rect l="l" t="t" r="r" b="b"/>
              <a:pathLst>
                <a:path w="17260" h="10058" extrusionOk="0">
                  <a:moveTo>
                    <a:pt x="8630" y="455"/>
                  </a:moveTo>
                  <a:lnTo>
                    <a:pt x="16583" y="5024"/>
                  </a:lnTo>
                  <a:lnTo>
                    <a:pt x="8630" y="9593"/>
                  </a:lnTo>
                  <a:lnTo>
                    <a:pt x="719" y="5024"/>
                  </a:lnTo>
                  <a:lnTo>
                    <a:pt x="8630" y="455"/>
                  </a:lnTo>
                  <a:close/>
                  <a:moveTo>
                    <a:pt x="8667" y="1"/>
                  </a:moveTo>
                  <a:cubicBezTo>
                    <a:pt x="8630" y="1"/>
                    <a:pt x="8587" y="11"/>
                    <a:pt x="8545" y="32"/>
                  </a:cubicBezTo>
                  <a:lnTo>
                    <a:pt x="169" y="4855"/>
                  </a:lnTo>
                  <a:cubicBezTo>
                    <a:pt x="0" y="4939"/>
                    <a:pt x="0" y="5151"/>
                    <a:pt x="169" y="5236"/>
                  </a:cubicBezTo>
                  <a:lnTo>
                    <a:pt x="8545" y="10058"/>
                  </a:lnTo>
                  <a:lnTo>
                    <a:pt x="8757" y="10058"/>
                  </a:lnTo>
                  <a:lnTo>
                    <a:pt x="17132" y="5236"/>
                  </a:lnTo>
                  <a:cubicBezTo>
                    <a:pt x="17259" y="5151"/>
                    <a:pt x="17259" y="4897"/>
                    <a:pt x="17132" y="4855"/>
                  </a:cubicBezTo>
                  <a:lnTo>
                    <a:pt x="8757" y="32"/>
                  </a:lnTo>
                  <a:cubicBezTo>
                    <a:pt x="8736" y="11"/>
                    <a:pt x="8704" y="1"/>
                    <a:pt x="8667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flipH="1">
              <a:off x="7140550" y="1723800"/>
              <a:ext cx="220000" cy="614200"/>
            </a:xfrm>
            <a:custGeom>
              <a:avLst/>
              <a:gdLst/>
              <a:ahLst/>
              <a:cxnLst/>
              <a:rect l="l" t="t" r="r" b="b"/>
              <a:pathLst>
                <a:path w="8800" h="24568" extrusionOk="0">
                  <a:moveTo>
                    <a:pt x="8376" y="625"/>
                  </a:moveTo>
                  <a:lnTo>
                    <a:pt x="8376" y="19407"/>
                  </a:lnTo>
                  <a:lnTo>
                    <a:pt x="424" y="23975"/>
                  </a:lnTo>
                  <a:lnTo>
                    <a:pt x="424" y="5193"/>
                  </a:lnTo>
                  <a:lnTo>
                    <a:pt x="8376" y="625"/>
                  </a:lnTo>
                  <a:close/>
                  <a:moveTo>
                    <a:pt x="8583" y="1"/>
                  </a:moveTo>
                  <a:cubicBezTo>
                    <a:pt x="8546" y="1"/>
                    <a:pt x="8503" y="11"/>
                    <a:pt x="8461" y="32"/>
                  </a:cubicBezTo>
                  <a:lnTo>
                    <a:pt x="127" y="4855"/>
                  </a:lnTo>
                  <a:cubicBezTo>
                    <a:pt x="43" y="4897"/>
                    <a:pt x="1" y="4982"/>
                    <a:pt x="1" y="5066"/>
                  </a:cubicBezTo>
                  <a:lnTo>
                    <a:pt x="1" y="24356"/>
                  </a:lnTo>
                  <a:cubicBezTo>
                    <a:pt x="1" y="24441"/>
                    <a:pt x="43" y="24525"/>
                    <a:pt x="127" y="24568"/>
                  </a:cubicBezTo>
                  <a:lnTo>
                    <a:pt x="339" y="24568"/>
                  </a:lnTo>
                  <a:lnTo>
                    <a:pt x="8672" y="19745"/>
                  </a:lnTo>
                  <a:cubicBezTo>
                    <a:pt x="8757" y="19703"/>
                    <a:pt x="8799" y="19618"/>
                    <a:pt x="8799" y="19534"/>
                  </a:cubicBezTo>
                  <a:lnTo>
                    <a:pt x="8799" y="244"/>
                  </a:lnTo>
                  <a:cubicBezTo>
                    <a:pt x="8799" y="159"/>
                    <a:pt x="8757" y="75"/>
                    <a:pt x="8672" y="32"/>
                  </a:cubicBezTo>
                  <a:cubicBezTo>
                    <a:pt x="8651" y="11"/>
                    <a:pt x="8620" y="1"/>
                    <a:pt x="858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flipH="1">
              <a:off x="6937500" y="221212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0" y="4823"/>
                  </a:moveTo>
                  <a:lnTo>
                    <a:pt x="8376" y="1"/>
                  </a:lnTo>
                  <a:lnTo>
                    <a:pt x="16709" y="4823"/>
                  </a:lnTo>
                  <a:lnTo>
                    <a:pt x="8376" y="9645"/>
                  </a:ln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flipH="1">
              <a:off x="6931150" y="2207100"/>
              <a:ext cx="430450" cy="251450"/>
            </a:xfrm>
            <a:custGeom>
              <a:avLst/>
              <a:gdLst/>
              <a:ahLst/>
              <a:cxnLst/>
              <a:rect l="l" t="t" r="r" b="b"/>
              <a:pathLst>
                <a:path w="17218" h="10058" extrusionOk="0">
                  <a:moveTo>
                    <a:pt x="8630" y="455"/>
                  </a:moveTo>
                  <a:lnTo>
                    <a:pt x="16540" y="5024"/>
                  </a:lnTo>
                  <a:lnTo>
                    <a:pt x="8630" y="9593"/>
                  </a:lnTo>
                  <a:lnTo>
                    <a:pt x="677" y="5024"/>
                  </a:lnTo>
                  <a:lnTo>
                    <a:pt x="8630" y="455"/>
                  </a:lnTo>
                  <a:close/>
                  <a:moveTo>
                    <a:pt x="8625" y="1"/>
                  </a:moveTo>
                  <a:cubicBezTo>
                    <a:pt x="8588" y="1"/>
                    <a:pt x="8545" y="11"/>
                    <a:pt x="8503" y="32"/>
                  </a:cubicBezTo>
                  <a:lnTo>
                    <a:pt x="169" y="4855"/>
                  </a:lnTo>
                  <a:cubicBezTo>
                    <a:pt x="0" y="4939"/>
                    <a:pt x="0" y="5151"/>
                    <a:pt x="169" y="5236"/>
                  </a:cubicBezTo>
                  <a:lnTo>
                    <a:pt x="8503" y="10058"/>
                  </a:lnTo>
                  <a:lnTo>
                    <a:pt x="8714" y="10058"/>
                  </a:lnTo>
                  <a:lnTo>
                    <a:pt x="17090" y="5236"/>
                  </a:lnTo>
                  <a:cubicBezTo>
                    <a:pt x="17217" y="5151"/>
                    <a:pt x="17217" y="4939"/>
                    <a:pt x="17090" y="4855"/>
                  </a:cubicBezTo>
                  <a:lnTo>
                    <a:pt x="8714" y="32"/>
                  </a:lnTo>
                  <a:cubicBezTo>
                    <a:pt x="8693" y="11"/>
                    <a:pt x="8662" y="1"/>
                    <a:pt x="8625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flipH="1">
              <a:off x="7139500" y="3475100"/>
              <a:ext cx="431500" cy="252525"/>
            </a:xfrm>
            <a:custGeom>
              <a:avLst/>
              <a:gdLst/>
              <a:ahLst/>
              <a:cxnLst/>
              <a:rect l="l" t="t" r="r" b="b"/>
              <a:pathLst>
                <a:path w="17260" h="10101" extrusionOk="0">
                  <a:moveTo>
                    <a:pt x="8630" y="498"/>
                  </a:moveTo>
                  <a:lnTo>
                    <a:pt x="16583" y="5066"/>
                  </a:lnTo>
                  <a:lnTo>
                    <a:pt x="8630" y="9635"/>
                  </a:lnTo>
                  <a:lnTo>
                    <a:pt x="720" y="5066"/>
                  </a:lnTo>
                  <a:lnTo>
                    <a:pt x="8630" y="498"/>
                  </a:lnTo>
                  <a:close/>
                  <a:moveTo>
                    <a:pt x="8635" y="1"/>
                  </a:moveTo>
                  <a:cubicBezTo>
                    <a:pt x="8598" y="1"/>
                    <a:pt x="8567" y="11"/>
                    <a:pt x="8545" y="32"/>
                  </a:cubicBezTo>
                  <a:lnTo>
                    <a:pt x="170" y="4855"/>
                  </a:lnTo>
                  <a:cubicBezTo>
                    <a:pt x="0" y="4939"/>
                    <a:pt x="0" y="5151"/>
                    <a:pt x="170" y="5235"/>
                  </a:cubicBezTo>
                  <a:lnTo>
                    <a:pt x="8545" y="10100"/>
                  </a:lnTo>
                  <a:lnTo>
                    <a:pt x="8757" y="10100"/>
                  </a:lnTo>
                  <a:lnTo>
                    <a:pt x="17090" y="5235"/>
                  </a:lnTo>
                  <a:cubicBezTo>
                    <a:pt x="17260" y="5151"/>
                    <a:pt x="17260" y="4939"/>
                    <a:pt x="17090" y="4855"/>
                  </a:cubicBezTo>
                  <a:lnTo>
                    <a:pt x="8757" y="32"/>
                  </a:lnTo>
                  <a:cubicBezTo>
                    <a:pt x="8715" y="11"/>
                    <a:pt x="8672" y="1"/>
                    <a:pt x="8635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flipH="1">
              <a:off x="7140550" y="3354550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8376" y="624"/>
                  </a:moveTo>
                  <a:lnTo>
                    <a:pt x="8376" y="9761"/>
                  </a:lnTo>
                  <a:lnTo>
                    <a:pt x="424" y="14330"/>
                  </a:lnTo>
                  <a:lnTo>
                    <a:pt x="424" y="5193"/>
                  </a:lnTo>
                  <a:lnTo>
                    <a:pt x="8376" y="624"/>
                  </a:lnTo>
                  <a:close/>
                  <a:moveTo>
                    <a:pt x="8583" y="0"/>
                  </a:moveTo>
                  <a:cubicBezTo>
                    <a:pt x="8546" y="0"/>
                    <a:pt x="8503" y="11"/>
                    <a:pt x="8461" y="32"/>
                  </a:cubicBezTo>
                  <a:lnTo>
                    <a:pt x="127" y="4854"/>
                  </a:lnTo>
                  <a:cubicBezTo>
                    <a:pt x="43" y="4897"/>
                    <a:pt x="1" y="4981"/>
                    <a:pt x="1" y="5066"/>
                  </a:cubicBezTo>
                  <a:lnTo>
                    <a:pt x="1" y="14711"/>
                  </a:lnTo>
                  <a:cubicBezTo>
                    <a:pt x="1" y="14795"/>
                    <a:pt x="43" y="14880"/>
                    <a:pt x="127" y="14922"/>
                  </a:cubicBezTo>
                  <a:lnTo>
                    <a:pt x="339" y="14922"/>
                  </a:lnTo>
                  <a:lnTo>
                    <a:pt x="8672" y="10057"/>
                  </a:lnTo>
                  <a:cubicBezTo>
                    <a:pt x="8757" y="10015"/>
                    <a:pt x="8799" y="9973"/>
                    <a:pt x="8799" y="9888"/>
                  </a:cubicBezTo>
                  <a:lnTo>
                    <a:pt x="8799" y="243"/>
                  </a:lnTo>
                  <a:cubicBezTo>
                    <a:pt x="8799" y="159"/>
                    <a:pt x="8757" y="74"/>
                    <a:pt x="8672" y="32"/>
                  </a:cubicBezTo>
                  <a:cubicBezTo>
                    <a:pt x="8651" y="11"/>
                    <a:pt x="8620" y="0"/>
                    <a:pt x="8583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flipH="1">
              <a:off x="7348900" y="3354550"/>
              <a:ext cx="221050" cy="373075"/>
            </a:xfrm>
            <a:custGeom>
              <a:avLst/>
              <a:gdLst/>
              <a:ahLst/>
              <a:cxnLst/>
              <a:rect l="l" t="t" r="r" b="b"/>
              <a:pathLst>
                <a:path w="8842" h="14923" extrusionOk="0">
                  <a:moveTo>
                    <a:pt x="466" y="624"/>
                  </a:moveTo>
                  <a:lnTo>
                    <a:pt x="8377" y="5193"/>
                  </a:lnTo>
                  <a:lnTo>
                    <a:pt x="8377" y="14330"/>
                  </a:lnTo>
                  <a:lnTo>
                    <a:pt x="466" y="9761"/>
                  </a:lnTo>
                  <a:lnTo>
                    <a:pt x="466" y="624"/>
                  </a:lnTo>
                  <a:close/>
                  <a:moveTo>
                    <a:pt x="249" y="0"/>
                  </a:moveTo>
                  <a:cubicBezTo>
                    <a:pt x="212" y="0"/>
                    <a:pt x="170" y="11"/>
                    <a:pt x="128" y="32"/>
                  </a:cubicBezTo>
                  <a:cubicBezTo>
                    <a:pt x="43" y="74"/>
                    <a:pt x="1" y="159"/>
                    <a:pt x="1" y="243"/>
                  </a:cubicBezTo>
                  <a:lnTo>
                    <a:pt x="1" y="9888"/>
                  </a:lnTo>
                  <a:cubicBezTo>
                    <a:pt x="1" y="9973"/>
                    <a:pt x="43" y="10015"/>
                    <a:pt x="128" y="10057"/>
                  </a:cubicBezTo>
                  <a:lnTo>
                    <a:pt x="8503" y="14922"/>
                  </a:lnTo>
                  <a:lnTo>
                    <a:pt x="8715" y="14922"/>
                  </a:lnTo>
                  <a:cubicBezTo>
                    <a:pt x="8800" y="14880"/>
                    <a:pt x="8842" y="14795"/>
                    <a:pt x="8842" y="14711"/>
                  </a:cubicBezTo>
                  <a:lnTo>
                    <a:pt x="8842" y="5066"/>
                  </a:lnTo>
                  <a:cubicBezTo>
                    <a:pt x="8842" y="4981"/>
                    <a:pt x="8800" y="4897"/>
                    <a:pt x="8715" y="4854"/>
                  </a:cubicBezTo>
                  <a:lnTo>
                    <a:pt x="339" y="32"/>
                  </a:lnTo>
                  <a:cubicBezTo>
                    <a:pt x="318" y="11"/>
                    <a:pt x="286" y="0"/>
                    <a:pt x="249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flipH="1">
              <a:off x="7145850" y="3240075"/>
              <a:ext cx="417750" cy="241125"/>
            </a:xfrm>
            <a:custGeom>
              <a:avLst/>
              <a:gdLst/>
              <a:ahLst/>
              <a:cxnLst/>
              <a:rect l="l" t="t" r="r" b="b"/>
              <a:pathLst>
                <a:path w="16710" h="9645" extrusionOk="0">
                  <a:moveTo>
                    <a:pt x="8334" y="0"/>
                  </a:moveTo>
                  <a:lnTo>
                    <a:pt x="16710" y="4822"/>
                  </a:lnTo>
                  <a:lnTo>
                    <a:pt x="8334" y="9645"/>
                  </a:lnTo>
                  <a:lnTo>
                    <a:pt x="1" y="4822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flipH="1">
              <a:off x="7140550" y="3235050"/>
              <a:ext cx="429400" cy="251450"/>
            </a:xfrm>
            <a:custGeom>
              <a:avLst/>
              <a:gdLst/>
              <a:ahLst/>
              <a:cxnLst/>
              <a:rect l="l" t="t" r="r" b="b"/>
              <a:pathLst>
                <a:path w="17176" h="10058" extrusionOk="0">
                  <a:moveTo>
                    <a:pt x="8588" y="455"/>
                  </a:moveTo>
                  <a:lnTo>
                    <a:pt x="16541" y="5023"/>
                  </a:lnTo>
                  <a:lnTo>
                    <a:pt x="8588" y="9592"/>
                  </a:lnTo>
                  <a:lnTo>
                    <a:pt x="678" y="5023"/>
                  </a:lnTo>
                  <a:lnTo>
                    <a:pt x="8588" y="455"/>
                  </a:lnTo>
                  <a:close/>
                  <a:moveTo>
                    <a:pt x="8593" y="0"/>
                  </a:moveTo>
                  <a:cubicBezTo>
                    <a:pt x="8556" y="0"/>
                    <a:pt x="8525" y="11"/>
                    <a:pt x="8503" y="32"/>
                  </a:cubicBezTo>
                  <a:lnTo>
                    <a:pt x="128" y="4812"/>
                  </a:lnTo>
                  <a:cubicBezTo>
                    <a:pt x="43" y="4854"/>
                    <a:pt x="1" y="4939"/>
                    <a:pt x="1" y="5023"/>
                  </a:cubicBezTo>
                  <a:cubicBezTo>
                    <a:pt x="1" y="5108"/>
                    <a:pt x="43" y="5150"/>
                    <a:pt x="128" y="5193"/>
                  </a:cubicBezTo>
                  <a:lnTo>
                    <a:pt x="8503" y="10015"/>
                  </a:lnTo>
                  <a:cubicBezTo>
                    <a:pt x="8503" y="10057"/>
                    <a:pt x="8546" y="10057"/>
                    <a:pt x="8588" y="10057"/>
                  </a:cubicBezTo>
                  <a:lnTo>
                    <a:pt x="8715" y="10057"/>
                  </a:lnTo>
                  <a:lnTo>
                    <a:pt x="17048" y="5235"/>
                  </a:lnTo>
                  <a:cubicBezTo>
                    <a:pt x="17133" y="5193"/>
                    <a:pt x="17175" y="5108"/>
                    <a:pt x="17175" y="5023"/>
                  </a:cubicBezTo>
                  <a:cubicBezTo>
                    <a:pt x="17175" y="4939"/>
                    <a:pt x="17133" y="4854"/>
                    <a:pt x="17048" y="4854"/>
                  </a:cubicBezTo>
                  <a:lnTo>
                    <a:pt x="8715" y="32"/>
                  </a:lnTo>
                  <a:cubicBezTo>
                    <a:pt x="8673" y="11"/>
                    <a:pt x="8630" y="0"/>
                    <a:pt x="8593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 flipH="1">
              <a:off x="6937500" y="3056050"/>
              <a:ext cx="208375" cy="241150"/>
            </a:xfrm>
            <a:custGeom>
              <a:avLst/>
              <a:gdLst/>
              <a:ahLst/>
              <a:cxnLst/>
              <a:rect l="l" t="t" r="r" b="b"/>
              <a:pathLst>
                <a:path w="8335" h="9646" extrusionOk="0">
                  <a:moveTo>
                    <a:pt x="8334" y="9645"/>
                  </a:moveTo>
                  <a:lnTo>
                    <a:pt x="8334" y="0"/>
                  </a:lnTo>
                  <a:lnTo>
                    <a:pt x="1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 flipH="1">
              <a:off x="6932225" y="3051025"/>
              <a:ext cx="221050" cy="252525"/>
            </a:xfrm>
            <a:custGeom>
              <a:avLst/>
              <a:gdLst/>
              <a:ahLst/>
              <a:cxnLst/>
              <a:rect l="l" t="t" r="r" b="b"/>
              <a:pathLst>
                <a:path w="8842" h="10101" extrusionOk="0">
                  <a:moveTo>
                    <a:pt x="8461" y="625"/>
                  </a:moveTo>
                  <a:lnTo>
                    <a:pt x="8461" y="9508"/>
                  </a:lnTo>
                  <a:lnTo>
                    <a:pt x="720" y="5024"/>
                  </a:lnTo>
                  <a:lnTo>
                    <a:pt x="8461" y="625"/>
                  </a:lnTo>
                  <a:close/>
                  <a:moveTo>
                    <a:pt x="8636" y="1"/>
                  </a:moveTo>
                  <a:cubicBezTo>
                    <a:pt x="8599" y="1"/>
                    <a:pt x="8567" y="11"/>
                    <a:pt x="8546" y="32"/>
                  </a:cubicBezTo>
                  <a:lnTo>
                    <a:pt x="170" y="4855"/>
                  </a:lnTo>
                  <a:cubicBezTo>
                    <a:pt x="1" y="4939"/>
                    <a:pt x="1" y="5151"/>
                    <a:pt x="170" y="5235"/>
                  </a:cubicBezTo>
                  <a:lnTo>
                    <a:pt x="8546" y="10058"/>
                  </a:lnTo>
                  <a:cubicBezTo>
                    <a:pt x="8546" y="10058"/>
                    <a:pt x="8588" y="10058"/>
                    <a:pt x="8630" y="10100"/>
                  </a:cubicBezTo>
                  <a:cubicBezTo>
                    <a:pt x="8673" y="10100"/>
                    <a:pt x="8715" y="10058"/>
                    <a:pt x="8757" y="10058"/>
                  </a:cubicBezTo>
                  <a:cubicBezTo>
                    <a:pt x="8800" y="10016"/>
                    <a:pt x="8842" y="9931"/>
                    <a:pt x="8842" y="9846"/>
                  </a:cubicBezTo>
                  <a:lnTo>
                    <a:pt x="8842" y="201"/>
                  </a:lnTo>
                  <a:cubicBezTo>
                    <a:pt x="8842" y="117"/>
                    <a:pt x="8800" y="75"/>
                    <a:pt x="8757" y="32"/>
                  </a:cubicBezTo>
                  <a:cubicBezTo>
                    <a:pt x="8715" y="11"/>
                    <a:pt x="8673" y="1"/>
                    <a:pt x="8636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 flipH="1">
              <a:off x="6728100" y="1850450"/>
              <a:ext cx="417775" cy="241150"/>
            </a:xfrm>
            <a:custGeom>
              <a:avLst/>
              <a:gdLst/>
              <a:ahLst/>
              <a:cxnLst/>
              <a:rect l="l" t="t" r="r" b="b"/>
              <a:pathLst>
                <a:path w="16711" h="9646" extrusionOk="0">
                  <a:moveTo>
                    <a:pt x="1" y="4823"/>
                  </a:moveTo>
                  <a:lnTo>
                    <a:pt x="8334" y="0"/>
                  </a:lnTo>
                  <a:lnTo>
                    <a:pt x="16710" y="4823"/>
                  </a:lnTo>
                  <a:lnTo>
                    <a:pt x="8334" y="9645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 flipH="1">
              <a:off x="6513425" y="1751300"/>
              <a:ext cx="220000" cy="586700"/>
            </a:xfrm>
            <a:custGeom>
              <a:avLst/>
              <a:gdLst/>
              <a:ahLst/>
              <a:cxnLst/>
              <a:rect l="l" t="t" r="r" b="b"/>
              <a:pathLst>
                <a:path w="8800" h="23468" extrusionOk="0">
                  <a:moveTo>
                    <a:pt x="424" y="582"/>
                  </a:moveTo>
                  <a:lnTo>
                    <a:pt x="8376" y="5151"/>
                  </a:lnTo>
                  <a:lnTo>
                    <a:pt x="8376" y="22875"/>
                  </a:lnTo>
                  <a:lnTo>
                    <a:pt x="424" y="18307"/>
                  </a:lnTo>
                  <a:lnTo>
                    <a:pt x="424" y="582"/>
                  </a:lnTo>
                  <a:close/>
                  <a:moveTo>
                    <a:pt x="217" y="1"/>
                  </a:moveTo>
                  <a:cubicBezTo>
                    <a:pt x="180" y="1"/>
                    <a:pt x="149" y="11"/>
                    <a:pt x="128" y="32"/>
                  </a:cubicBezTo>
                  <a:cubicBezTo>
                    <a:pt x="43" y="75"/>
                    <a:pt x="1" y="117"/>
                    <a:pt x="1" y="201"/>
                  </a:cubicBezTo>
                  <a:lnTo>
                    <a:pt x="1" y="18476"/>
                  </a:lnTo>
                  <a:cubicBezTo>
                    <a:pt x="1" y="18518"/>
                    <a:pt x="43" y="18603"/>
                    <a:pt x="128" y="18645"/>
                  </a:cubicBezTo>
                  <a:lnTo>
                    <a:pt x="8461" y="23468"/>
                  </a:lnTo>
                  <a:lnTo>
                    <a:pt x="8673" y="23468"/>
                  </a:lnTo>
                  <a:cubicBezTo>
                    <a:pt x="8757" y="23425"/>
                    <a:pt x="8799" y="23341"/>
                    <a:pt x="8799" y="23256"/>
                  </a:cubicBezTo>
                  <a:lnTo>
                    <a:pt x="8799" y="5024"/>
                  </a:lnTo>
                  <a:cubicBezTo>
                    <a:pt x="8799" y="4939"/>
                    <a:pt x="8757" y="4897"/>
                    <a:pt x="8673" y="4855"/>
                  </a:cubicBezTo>
                  <a:lnTo>
                    <a:pt x="339" y="32"/>
                  </a:lnTo>
                  <a:cubicBezTo>
                    <a:pt x="297" y="11"/>
                    <a:pt x="254" y="1"/>
                    <a:pt x="217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 flipH="1">
              <a:off x="6512375" y="2206300"/>
              <a:ext cx="431500" cy="252250"/>
            </a:xfrm>
            <a:custGeom>
              <a:avLst/>
              <a:gdLst/>
              <a:ahLst/>
              <a:cxnLst/>
              <a:rect l="l" t="t" r="r" b="b"/>
              <a:pathLst>
                <a:path w="17260" h="10090" extrusionOk="0">
                  <a:moveTo>
                    <a:pt x="8630" y="487"/>
                  </a:moveTo>
                  <a:lnTo>
                    <a:pt x="16541" y="5056"/>
                  </a:lnTo>
                  <a:lnTo>
                    <a:pt x="8630" y="9625"/>
                  </a:lnTo>
                  <a:lnTo>
                    <a:pt x="677" y="5056"/>
                  </a:lnTo>
                  <a:lnTo>
                    <a:pt x="8630" y="487"/>
                  </a:lnTo>
                  <a:close/>
                  <a:moveTo>
                    <a:pt x="8635" y="1"/>
                  </a:moveTo>
                  <a:cubicBezTo>
                    <a:pt x="8598" y="1"/>
                    <a:pt x="8567" y="22"/>
                    <a:pt x="8546" y="64"/>
                  </a:cubicBezTo>
                  <a:lnTo>
                    <a:pt x="170" y="4887"/>
                  </a:lnTo>
                  <a:cubicBezTo>
                    <a:pt x="1" y="4971"/>
                    <a:pt x="1" y="5183"/>
                    <a:pt x="170" y="5268"/>
                  </a:cubicBezTo>
                  <a:lnTo>
                    <a:pt x="8503" y="10090"/>
                  </a:lnTo>
                  <a:lnTo>
                    <a:pt x="8757" y="10090"/>
                  </a:lnTo>
                  <a:lnTo>
                    <a:pt x="17091" y="5268"/>
                  </a:lnTo>
                  <a:cubicBezTo>
                    <a:pt x="17260" y="5183"/>
                    <a:pt x="17260" y="4929"/>
                    <a:pt x="17091" y="4887"/>
                  </a:cubicBezTo>
                  <a:lnTo>
                    <a:pt x="8757" y="64"/>
                  </a:lnTo>
                  <a:cubicBezTo>
                    <a:pt x="8715" y="22"/>
                    <a:pt x="8672" y="1"/>
                    <a:pt x="8635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 flipH="1">
              <a:off x="6722825" y="1389625"/>
              <a:ext cx="220000" cy="586700"/>
            </a:xfrm>
            <a:custGeom>
              <a:avLst/>
              <a:gdLst/>
              <a:ahLst/>
              <a:cxnLst/>
              <a:rect l="l" t="t" r="r" b="b"/>
              <a:pathLst>
                <a:path w="8800" h="23468" extrusionOk="0">
                  <a:moveTo>
                    <a:pt x="424" y="582"/>
                  </a:moveTo>
                  <a:lnTo>
                    <a:pt x="8377" y="5151"/>
                  </a:lnTo>
                  <a:lnTo>
                    <a:pt x="8377" y="22875"/>
                  </a:lnTo>
                  <a:lnTo>
                    <a:pt x="424" y="18306"/>
                  </a:lnTo>
                  <a:lnTo>
                    <a:pt x="424" y="582"/>
                  </a:lnTo>
                  <a:close/>
                  <a:moveTo>
                    <a:pt x="218" y="0"/>
                  </a:moveTo>
                  <a:cubicBezTo>
                    <a:pt x="181" y="0"/>
                    <a:pt x="149" y="11"/>
                    <a:pt x="128" y="32"/>
                  </a:cubicBezTo>
                  <a:cubicBezTo>
                    <a:pt x="43" y="74"/>
                    <a:pt x="1" y="117"/>
                    <a:pt x="1" y="201"/>
                  </a:cubicBezTo>
                  <a:lnTo>
                    <a:pt x="1" y="18433"/>
                  </a:lnTo>
                  <a:cubicBezTo>
                    <a:pt x="1" y="18518"/>
                    <a:pt x="43" y="18560"/>
                    <a:pt x="128" y="18603"/>
                  </a:cubicBezTo>
                  <a:lnTo>
                    <a:pt x="8461" y="23467"/>
                  </a:lnTo>
                  <a:lnTo>
                    <a:pt x="8673" y="23467"/>
                  </a:lnTo>
                  <a:cubicBezTo>
                    <a:pt x="8757" y="23425"/>
                    <a:pt x="8800" y="23340"/>
                    <a:pt x="8800" y="23256"/>
                  </a:cubicBezTo>
                  <a:lnTo>
                    <a:pt x="8800" y="5024"/>
                  </a:lnTo>
                  <a:cubicBezTo>
                    <a:pt x="8800" y="4939"/>
                    <a:pt x="8757" y="4897"/>
                    <a:pt x="8673" y="4854"/>
                  </a:cubicBezTo>
                  <a:lnTo>
                    <a:pt x="339" y="32"/>
                  </a:lnTo>
                  <a:cubicBezTo>
                    <a:pt x="297" y="11"/>
                    <a:pt x="255" y="0"/>
                    <a:pt x="218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2"/>
          <p:cNvGrpSpPr/>
          <p:nvPr/>
        </p:nvGrpSpPr>
        <p:grpSpPr>
          <a:xfrm rot="10800000" flipH="1">
            <a:off x="5442435" y="155995"/>
            <a:ext cx="6379508" cy="9436110"/>
            <a:chOff x="5468575" y="0"/>
            <a:chExt cx="2520150" cy="3727625"/>
          </a:xfrm>
        </p:grpSpPr>
        <p:sp>
          <p:nvSpPr>
            <p:cNvPr id="106" name="Google Shape;106;p2"/>
            <p:cNvSpPr/>
            <p:nvPr/>
          </p:nvSpPr>
          <p:spPr>
            <a:xfrm flipH="1">
              <a:off x="5892650" y="67127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6710" y="4823"/>
                  </a:moveTo>
                  <a:lnTo>
                    <a:pt x="8334" y="9646"/>
                  </a:lnTo>
                  <a:lnTo>
                    <a:pt x="0" y="48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 flipH="1">
              <a:off x="5886300" y="424075"/>
              <a:ext cx="430450" cy="252525"/>
            </a:xfrm>
            <a:custGeom>
              <a:avLst/>
              <a:gdLst/>
              <a:ahLst/>
              <a:cxnLst/>
              <a:rect l="l" t="t" r="r" b="b"/>
              <a:pathLst>
                <a:path w="17218" h="10101" extrusionOk="0">
                  <a:moveTo>
                    <a:pt x="8588" y="498"/>
                  </a:moveTo>
                  <a:lnTo>
                    <a:pt x="16541" y="5066"/>
                  </a:lnTo>
                  <a:lnTo>
                    <a:pt x="8588" y="9635"/>
                  </a:lnTo>
                  <a:lnTo>
                    <a:pt x="677" y="5066"/>
                  </a:lnTo>
                  <a:lnTo>
                    <a:pt x="8588" y="498"/>
                  </a:lnTo>
                  <a:close/>
                  <a:moveTo>
                    <a:pt x="8593" y="1"/>
                  </a:moveTo>
                  <a:cubicBezTo>
                    <a:pt x="8556" y="1"/>
                    <a:pt x="8524" y="11"/>
                    <a:pt x="8503" y="32"/>
                  </a:cubicBezTo>
                  <a:lnTo>
                    <a:pt x="128" y="4855"/>
                  </a:lnTo>
                  <a:cubicBezTo>
                    <a:pt x="1" y="4939"/>
                    <a:pt x="1" y="5151"/>
                    <a:pt x="128" y="5235"/>
                  </a:cubicBezTo>
                  <a:lnTo>
                    <a:pt x="8503" y="10100"/>
                  </a:lnTo>
                  <a:lnTo>
                    <a:pt x="8715" y="10100"/>
                  </a:lnTo>
                  <a:lnTo>
                    <a:pt x="17048" y="5235"/>
                  </a:lnTo>
                  <a:cubicBezTo>
                    <a:pt x="17218" y="5151"/>
                    <a:pt x="17218" y="4939"/>
                    <a:pt x="17048" y="4855"/>
                  </a:cubicBezTo>
                  <a:lnTo>
                    <a:pt x="8715" y="32"/>
                  </a:lnTo>
                  <a:cubicBezTo>
                    <a:pt x="8673" y="11"/>
                    <a:pt x="8630" y="1"/>
                    <a:pt x="8593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 flipH="1">
              <a:off x="6310375" y="430150"/>
              <a:ext cx="417750" cy="482275"/>
            </a:xfrm>
            <a:custGeom>
              <a:avLst/>
              <a:gdLst/>
              <a:ahLst/>
              <a:cxnLst/>
              <a:rect l="l" t="t" r="r" b="b"/>
              <a:pathLst>
                <a:path w="16710" h="19291" extrusionOk="0">
                  <a:moveTo>
                    <a:pt x="0" y="14468"/>
                  </a:moveTo>
                  <a:lnTo>
                    <a:pt x="0" y="4823"/>
                  </a:lnTo>
                  <a:lnTo>
                    <a:pt x="8334" y="1"/>
                  </a:lnTo>
                  <a:lnTo>
                    <a:pt x="16709" y="4823"/>
                  </a:lnTo>
                  <a:lnTo>
                    <a:pt x="16709" y="14468"/>
                  </a:lnTo>
                  <a:lnTo>
                    <a:pt x="8334" y="19291"/>
                  </a:ln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 flipH="1">
              <a:off x="6305100" y="424075"/>
              <a:ext cx="428325" cy="493650"/>
            </a:xfrm>
            <a:custGeom>
              <a:avLst/>
              <a:gdLst/>
              <a:ahLst/>
              <a:cxnLst/>
              <a:rect l="l" t="t" r="r" b="b"/>
              <a:pathLst>
                <a:path w="17133" h="19746" extrusionOk="0">
                  <a:moveTo>
                    <a:pt x="8588" y="498"/>
                  </a:moveTo>
                  <a:lnTo>
                    <a:pt x="16710" y="5193"/>
                  </a:lnTo>
                  <a:lnTo>
                    <a:pt x="16710" y="14584"/>
                  </a:lnTo>
                  <a:lnTo>
                    <a:pt x="8588" y="19280"/>
                  </a:lnTo>
                  <a:lnTo>
                    <a:pt x="424" y="14584"/>
                  </a:lnTo>
                  <a:lnTo>
                    <a:pt x="424" y="5193"/>
                  </a:lnTo>
                  <a:lnTo>
                    <a:pt x="8588" y="498"/>
                  </a:lnTo>
                  <a:close/>
                  <a:moveTo>
                    <a:pt x="8583" y="1"/>
                  </a:moveTo>
                  <a:cubicBezTo>
                    <a:pt x="8546" y="1"/>
                    <a:pt x="8503" y="11"/>
                    <a:pt x="8461" y="32"/>
                  </a:cubicBezTo>
                  <a:lnTo>
                    <a:pt x="128" y="4855"/>
                  </a:lnTo>
                  <a:cubicBezTo>
                    <a:pt x="43" y="4897"/>
                    <a:pt x="1" y="4982"/>
                    <a:pt x="1" y="5066"/>
                  </a:cubicBezTo>
                  <a:lnTo>
                    <a:pt x="1" y="14711"/>
                  </a:lnTo>
                  <a:cubicBezTo>
                    <a:pt x="1" y="14796"/>
                    <a:pt x="43" y="14880"/>
                    <a:pt x="128" y="14923"/>
                  </a:cubicBezTo>
                  <a:lnTo>
                    <a:pt x="8461" y="19745"/>
                  </a:lnTo>
                  <a:lnTo>
                    <a:pt x="8673" y="19745"/>
                  </a:lnTo>
                  <a:lnTo>
                    <a:pt x="17048" y="14923"/>
                  </a:lnTo>
                  <a:cubicBezTo>
                    <a:pt x="17091" y="14880"/>
                    <a:pt x="17133" y="14796"/>
                    <a:pt x="17133" y="14711"/>
                  </a:cubicBezTo>
                  <a:lnTo>
                    <a:pt x="17133" y="5066"/>
                  </a:lnTo>
                  <a:cubicBezTo>
                    <a:pt x="17133" y="4982"/>
                    <a:pt x="17091" y="4897"/>
                    <a:pt x="17048" y="4855"/>
                  </a:cubicBezTo>
                  <a:lnTo>
                    <a:pt x="8673" y="32"/>
                  </a:lnTo>
                  <a:cubicBezTo>
                    <a:pt x="8651" y="11"/>
                    <a:pt x="8620" y="1"/>
                    <a:pt x="8583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 flipH="1">
              <a:off x="6305100" y="906325"/>
              <a:ext cx="428325" cy="493625"/>
            </a:xfrm>
            <a:custGeom>
              <a:avLst/>
              <a:gdLst/>
              <a:ahLst/>
              <a:cxnLst/>
              <a:rect l="l" t="t" r="r" b="b"/>
              <a:pathLst>
                <a:path w="17133" h="19745" extrusionOk="0">
                  <a:moveTo>
                    <a:pt x="8588" y="497"/>
                  </a:moveTo>
                  <a:lnTo>
                    <a:pt x="16710" y="5193"/>
                  </a:lnTo>
                  <a:lnTo>
                    <a:pt x="16710" y="14584"/>
                  </a:lnTo>
                  <a:lnTo>
                    <a:pt x="8588" y="19279"/>
                  </a:lnTo>
                  <a:lnTo>
                    <a:pt x="424" y="14584"/>
                  </a:lnTo>
                  <a:lnTo>
                    <a:pt x="424" y="5193"/>
                  </a:lnTo>
                  <a:lnTo>
                    <a:pt x="8588" y="497"/>
                  </a:lnTo>
                  <a:close/>
                  <a:moveTo>
                    <a:pt x="8583" y="0"/>
                  </a:moveTo>
                  <a:cubicBezTo>
                    <a:pt x="8546" y="0"/>
                    <a:pt x="8503" y="11"/>
                    <a:pt x="8461" y="32"/>
                  </a:cubicBezTo>
                  <a:lnTo>
                    <a:pt x="128" y="4854"/>
                  </a:lnTo>
                  <a:cubicBezTo>
                    <a:pt x="43" y="4897"/>
                    <a:pt x="1" y="4981"/>
                    <a:pt x="1" y="5066"/>
                  </a:cubicBezTo>
                  <a:lnTo>
                    <a:pt x="1" y="14711"/>
                  </a:lnTo>
                  <a:cubicBezTo>
                    <a:pt x="1" y="14795"/>
                    <a:pt x="43" y="14880"/>
                    <a:pt x="128" y="14922"/>
                  </a:cubicBezTo>
                  <a:lnTo>
                    <a:pt x="8461" y="19745"/>
                  </a:lnTo>
                  <a:lnTo>
                    <a:pt x="8588" y="19745"/>
                  </a:lnTo>
                  <a:cubicBezTo>
                    <a:pt x="8588" y="19745"/>
                    <a:pt x="8630" y="19745"/>
                    <a:pt x="8673" y="19702"/>
                  </a:cubicBezTo>
                  <a:lnTo>
                    <a:pt x="17048" y="14880"/>
                  </a:lnTo>
                  <a:cubicBezTo>
                    <a:pt x="17091" y="14838"/>
                    <a:pt x="17133" y="14753"/>
                    <a:pt x="17133" y="14711"/>
                  </a:cubicBezTo>
                  <a:lnTo>
                    <a:pt x="17133" y="5066"/>
                  </a:lnTo>
                  <a:cubicBezTo>
                    <a:pt x="17133" y="4981"/>
                    <a:pt x="17091" y="4897"/>
                    <a:pt x="17048" y="4854"/>
                  </a:cubicBezTo>
                  <a:lnTo>
                    <a:pt x="8673" y="32"/>
                  </a:lnTo>
                  <a:cubicBezTo>
                    <a:pt x="8651" y="11"/>
                    <a:pt x="8620" y="0"/>
                    <a:pt x="8583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 flipH="1">
              <a:off x="5892650" y="128750"/>
              <a:ext cx="417750" cy="482275"/>
            </a:xfrm>
            <a:custGeom>
              <a:avLst/>
              <a:gdLst/>
              <a:ahLst/>
              <a:cxnLst/>
              <a:rect l="l" t="t" r="r" b="b"/>
              <a:pathLst>
                <a:path w="16710" h="19291" extrusionOk="0">
                  <a:moveTo>
                    <a:pt x="0" y="14468"/>
                  </a:moveTo>
                  <a:lnTo>
                    <a:pt x="0" y="4823"/>
                  </a:lnTo>
                  <a:lnTo>
                    <a:pt x="8334" y="1"/>
                  </a:lnTo>
                  <a:lnTo>
                    <a:pt x="16710" y="4823"/>
                  </a:lnTo>
                  <a:lnTo>
                    <a:pt x="16710" y="14468"/>
                  </a:lnTo>
                  <a:lnTo>
                    <a:pt x="8334" y="19290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 flipH="1">
              <a:off x="5887350" y="123475"/>
              <a:ext cx="429400" cy="493625"/>
            </a:xfrm>
            <a:custGeom>
              <a:avLst/>
              <a:gdLst/>
              <a:ahLst/>
              <a:cxnLst/>
              <a:rect l="l" t="t" r="r" b="b"/>
              <a:pathLst>
                <a:path w="17176" h="19745" extrusionOk="0">
                  <a:moveTo>
                    <a:pt x="8630" y="466"/>
                  </a:moveTo>
                  <a:lnTo>
                    <a:pt x="16752" y="5161"/>
                  </a:lnTo>
                  <a:lnTo>
                    <a:pt x="16752" y="14552"/>
                  </a:lnTo>
                  <a:lnTo>
                    <a:pt x="8588" y="19248"/>
                  </a:lnTo>
                  <a:lnTo>
                    <a:pt x="466" y="14552"/>
                  </a:lnTo>
                  <a:lnTo>
                    <a:pt x="466" y="5161"/>
                  </a:lnTo>
                  <a:lnTo>
                    <a:pt x="8630" y="466"/>
                  </a:lnTo>
                  <a:close/>
                  <a:moveTo>
                    <a:pt x="8503" y="0"/>
                  </a:moveTo>
                  <a:lnTo>
                    <a:pt x="128" y="4865"/>
                  </a:lnTo>
                  <a:cubicBezTo>
                    <a:pt x="85" y="4865"/>
                    <a:pt x="43" y="4950"/>
                    <a:pt x="43" y="5034"/>
                  </a:cubicBezTo>
                  <a:lnTo>
                    <a:pt x="43" y="14721"/>
                  </a:lnTo>
                  <a:cubicBezTo>
                    <a:pt x="1" y="14806"/>
                    <a:pt x="43" y="14848"/>
                    <a:pt x="128" y="14891"/>
                  </a:cubicBezTo>
                  <a:lnTo>
                    <a:pt x="8503" y="19713"/>
                  </a:lnTo>
                  <a:cubicBezTo>
                    <a:pt x="8503" y="19734"/>
                    <a:pt x="8514" y="19745"/>
                    <a:pt x="8530" y="19745"/>
                  </a:cubicBezTo>
                  <a:cubicBezTo>
                    <a:pt x="8546" y="19745"/>
                    <a:pt x="8567" y="19734"/>
                    <a:pt x="8588" y="19713"/>
                  </a:cubicBezTo>
                  <a:lnTo>
                    <a:pt x="8715" y="19713"/>
                  </a:lnTo>
                  <a:lnTo>
                    <a:pt x="17048" y="14891"/>
                  </a:lnTo>
                  <a:cubicBezTo>
                    <a:pt x="17133" y="14848"/>
                    <a:pt x="17175" y="14764"/>
                    <a:pt x="17175" y="14679"/>
                  </a:cubicBezTo>
                  <a:lnTo>
                    <a:pt x="17175" y="5034"/>
                  </a:lnTo>
                  <a:cubicBezTo>
                    <a:pt x="17175" y="4950"/>
                    <a:pt x="17133" y="4865"/>
                    <a:pt x="17048" y="4865"/>
                  </a:cubicBezTo>
                  <a:lnTo>
                    <a:pt x="8715" y="0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 flipH="1">
              <a:off x="6519775" y="791850"/>
              <a:ext cx="417750" cy="241125"/>
            </a:xfrm>
            <a:custGeom>
              <a:avLst/>
              <a:gdLst/>
              <a:ahLst/>
              <a:cxnLst/>
              <a:rect l="l" t="t" r="r" b="b"/>
              <a:pathLst>
                <a:path w="16710" h="9645" extrusionOk="0">
                  <a:moveTo>
                    <a:pt x="8376" y="0"/>
                  </a:moveTo>
                  <a:lnTo>
                    <a:pt x="16710" y="4823"/>
                  </a:lnTo>
                  <a:lnTo>
                    <a:pt x="8376" y="9645"/>
                  </a:lnTo>
                  <a:lnTo>
                    <a:pt x="0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 flipH="1">
              <a:off x="6512375" y="786550"/>
              <a:ext cx="431500" cy="251725"/>
            </a:xfrm>
            <a:custGeom>
              <a:avLst/>
              <a:gdLst/>
              <a:ahLst/>
              <a:cxnLst/>
              <a:rect l="l" t="t" r="r" b="b"/>
              <a:pathLst>
                <a:path w="17260" h="10069" extrusionOk="0">
                  <a:moveTo>
                    <a:pt x="8630" y="466"/>
                  </a:moveTo>
                  <a:lnTo>
                    <a:pt x="16541" y="5035"/>
                  </a:lnTo>
                  <a:lnTo>
                    <a:pt x="8630" y="9603"/>
                  </a:lnTo>
                  <a:lnTo>
                    <a:pt x="677" y="5035"/>
                  </a:lnTo>
                  <a:lnTo>
                    <a:pt x="8630" y="466"/>
                  </a:lnTo>
                  <a:close/>
                  <a:moveTo>
                    <a:pt x="8546" y="1"/>
                  </a:moveTo>
                  <a:lnTo>
                    <a:pt x="170" y="4823"/>
                  </a:lnTo>
                  <a:cubicBezTo>
                    <a:pt x="1" y="4950"/>
                    <a:pt x="1" y="5119"/>
                    <a:pt x="170" y="5204"/>
                  </a:cubicBezTo>
                  <a:lnTo>
                    <a:pt x="8503" y="10068"/>
                  </a:lnTo>
                  <a:lnTo>
                    <a:pt x="8757" y="10068"/>
                  </a:lnTo>
                  <a:lnTo>
                    <a:pt x="17091" y="5246"/>
                  </a:lnTo>
                  <a:cubicBezTo>
                    <a:pt x="17260" y="5161"/>
                    <a:pt x="17260" y="4908"/>
                    <a:pt x="17091" y="4865"/>
                  </a:cubicBezTo>
                  <a:lnTo>
                    <a:pt x="8757" y="1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 flipH="1">
              <a:off x="6512375" y="1026875"/>
              <a:ext cx="431500" cy="252525"/>
            </a:xfrm>
            <a:custGeom>
              <a:avLst/>
              <a:gdLst/>
              <a:ahLst/>
              <a:cxnLst/>
              <a:rect l="l" t="t" r="r" b="b"/>
              <a:pathLst>
                <a:path w="17260" h="10101" extrusionOk="0">
                  <a:moveTo>
                    <a:pt x="8630" y="498"/>
                  </a:moveTo>
                  <a:lnTo>
                    <a:pt x="16541" y="5066"/>
                  </a:lnTo>
                  <a:lnTo>
                    <a:pt x="8630" y="9635"/>
                  </a:lnTo>
                  <a:lnTo>
                    <a:pt x="677" y="5066"/>
                  </a:lnTo>
                  <a:lnTo>
                    <a:pt x="8630" y="498"/>
                  </a:lnTo>
                  <a:close/>
                  <a:moveTo>
                    <a:pt x="8635" y="1"/>
                  </a:moveTo>
                  <a:cubicBezTo>
                    <a:pt x="8598" y="1"/>
                    <a:pt x="8567" y="11"/>
                    <a:pt x="8546" y="32"/>
                  </a:cubicBezTo>
                  <a:lnTo>
                    <a:pt x="170" y="4855"/>
                  </a:lnTo>
                  <a:cubicBezTo>
                    <a:pt x="1" y="4939"/>
                    <a:pt x="1" y="5151"/>
                    <a:pt x="170" y="5278"/>
                  </a:cubicBezTo>
                  <a:lnTo>
                    <a:pt x="8546" y="10100"/>
                  </a:lnTo>
                  <a:lnTo>
                    <a:pt x="8715" y="10100"/>
                  </a:lnTo>
                  <a:lnTo>
                    <a:pt x="17091" y="5236"/>
                  </a:lnTo>
                  <a:cubicBezTo>
                    <a:pt x="17260" y="5151"/>
                    <a:pt x="17260" y="4939"/>
                    <a:pt x="17091" y="4855"/>
                  </a:cubicBezTo>
                  <a:lnTo>
                    <a:pt x="8757" y="32"/>
                  </a:lnTo>
                  <a:cubicBezTo>
                    <a:pt x="8715" y="11"/>
                    <a:pt x="8672" y="1"/>
                    <a:pt x="8635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 flipH="1">
              <a:off x="6513425" y="906325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8334" y="624"/>
                  </a:moveTo>
                  <a:lnTo>
                    <a:pt x="8334" y="9761"/>
                  </a:lnTo>
                  <a:lnTo>
                    <a:pt x="424" y="14330"/>
                  </a:lnTo>
                  <a:lnTo>
                    <a:pt x="424" y="5193"/>
                  </a:lnTo>
                  <a:lnTo>
                    <a:pt x="8334" y="624"/>
                  </a:lnTo>
                  <a:close/>
                  <a:moveTo>
                    <a:pt x="8583" y="0"/>
                  </a:moveTo>
                  <a:cubicBezTo>
                    <a:pt x="8546" y="0"/>
                    <a:pt x="8503" y="11"/>
                    <a:pt x="8461" y="32"/>
                  </a:cubicBezTo>
                  <a:lnTo>
                    <a:pt x="128" y="4854"/>
                  </a:lnTo>
                  <a:cubicBezTo>
                    <a:pt x="43" y="4897"/>
                    <a:pt x="1" y="4981"/>
                    <a:pt x="1" y="5066"/>
                  </a:cubicBezTo>
                  <a:lnTo>
                    <a:pt x="1" y="14711"/>
                  </a:lnTo>
                  <a:cubicBezTo>
                    <a:pt x="1" y="14795"/>
                    <a:pt x="43" y="14880"/>
                    <a:pt x="128" y="14922"/>
                  </a:cubicBezTo>
                  <a:lnTo>
                    <a:pt x="297" y="14922"/>
                  </a:lnTo>
                  <a:lnTo>
                    <a:pt x="8673" y="10100"/>
                  </a:lnTo>
                  <a:cubicBezTo>
                    <a:pt x="8757" y="10058"/>
                    <a:pt x="8799" y="9973"/>
                    <a:pt x="8799" y="9888"/>
                  </a:cubicBezTo>
                  <a:lnTo>
                    <a:pt x="8799" y="201"/>
                  </a:lnTo>
                  <a:cubicBezTo>
                    <a:pt x="8799" y="159"/>
                    <a:pt x="8757" y="74"/>
                    <a:pt x="8673" y="32"/>
                  </a:cubicBezTo>
                  <a:cubicBezTo>
                    <a:pt x="8651" y="11"/>
                    <a:pt x="8620" y="0"/>
                    <a:pt x="8583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 flipH="1">
              <a:off x="6722825" y="907375"/>
              <a:ext cx="220000" cy="372025"/>
            </a:xfrm>
            <a:custGeom>
              <a:avLst/>
              <a:gdLst/>
              <a:ahLst/>
              <a:cxnLst/>
              <a:rect l="l" t="t" r="r" b="b"/>
              <a:pathLst>
                <a:path w="8800" h="14881" extrusionOk="0">
                  <a:moveTo>
                    <a:pt x="424" y="582"/>
                  </a:moveTo>
                  <a:lnTo>
                    <a:pt x="8377" y="5151"/>
                  </a:lnTo>
                  <a:lnTo>
                    <a:pt x="8377" y="14288"/>
                  </a:lnTo>
                  <a:lnTo>
                    <a:pt x="424" y="9719"/>
                  </a:lnTo>
                  <a:lnTo>
                    <a:pt x="424" y="582"/>
                  </a:lnTo>
                  <a:close/>
                  <a:moveTo>
                    <a:pt x="233" y="1"/>
                  </a:moveTo>
                  <a:cubicBezTo>
                    <a:pt x="191" y="1"/>
                    <a:pt x="149" y="11"/>
                    <a:pt x="128" y="32"/>
                  </a:cubicBezTo>
                  <a:cubicBezTo>
                    <a:pt x="43" y="32"/>
                    <a:pt x="1" y="117"/>
                    <a:pt x="1" y="202"/>
                  </a:cubicBezTo>
                  <a:lnTo>
                    <a:pt x="1" y="9846"/>
                  </a:lnTo>
                  <a:cubicBezTo>
                    <a:pt x="1" y="9931"/>
                    <a:pt x="43" y="9973"/>
                    <a:pt x="128" y="10058"/>
                  </a:cubicBezTo>
                  <a:lnTo>
                    <a:pt x="8504" y="14880"/>
                  </a:lnTo>
                  <a:lnTo>
                    <a:pt x="8588" y="14880"/>
                  </a:lnTo>
                  <a:cubicBezTo>
                    <a:pt x="8630" y="14880"/>
                    <a:pt x="8673" y="14880"/>
                    <a:pt x="8673" y="14838"/>
                  </a:cubicBezTo>
                  <a:cubicBezTo>
                    <a:pt x="8757" y="14796"/>
                    <a:pt x="8800" y="14711"/>
                    <a:pt x="8800" y="14669"/>
                  </a:cubicBezTo>
                  <a:lnTo>
                    <a:pt x="8800" y="5024"/>
                  </a:lnTo>
                  <a:cubicBezTo>
                    <a:pt x="8800" y="4939"/>
                    <a:pt x="8757" y="4855"/>
                    <a:pt x="8673" y="4812"/>
                  </a:cubicBezTo>
                  <a:lnTo>
                    <a:pt x="339" y="32"/>
                  </a:lnTo>
                  <a:cubicBezTo>
                    <a:pt x="318" y="11"/>
                    <a:pt x="276" y="1"/>
                    <a:pt x="23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 flipH="1">
              <a:off x="5892650" y="912400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1"/>
                  </a:moveTo>
                  <a:lnTo>
                    <a:pt x="16710" y="4823"/>
                  </a:lnTo>
                  <a:lnTo>
                    <a:pt x="8334" y="9645"/>
                  </a:lnTo>
                  <a:lnTo>
                    <a:pt x="0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 flipH="1">
              <a:off x="5886300" y="907375"/>
              <a:ext cx="430450" cy="251450"/>
            </a:xfrm>
            <a:custGeom>
              <a:avLst/>
              <a:gdLst/>
              <a:ahLst/>
              <a:cxnLst/>
              <a:rect l="l" t="t" r="r" b="b"/>
              <a:pathLst>
                <a:path w="17218" h="10058" extrusionOk="0">
                  <a:moveTo>
                    <a:pt x="8588" y="455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7" y="5024"/>
                  </a:lnTo>
                  <a:lnTo>
                    <a:pt x="8588" y="455"/>
                  </a:lnTo>
                  <a:close/>
                  <a:moveTo>
                    <a:pt x="8593" y="1"/>
                  </a:moveTo>
                  <a:cubicBezTo>
                    <a:pt x="8556" y="1"/>
                    <a:pt x="8524" y="11"/>
                    <a:pt x="8503" y="32"/>
                  </a:cubicBezTo>
                  <a:lnTo>
                    <a:pt x="128" y="4855"/>
                  </a:lnTo>
                  <a:cubicBezTo>
                    <a:pt x="1" y="4939"/>
                    <a:pt x="1" y="5151"/>
                    <a:pt x="128" y="5235"/>
                  </a:cubicBezTo>
                  <a:lnTo>
                    <a:pt x="8503" y="10058"/>
                  </a:lnTo>
                  <a:lnTo>
                    <a:pt x="8588" y="10058"/>
                  </a:lnTo>
                  <a:cubicBezTo>
                    <a:pt x="8630" y="10058"/>
                    <a:pt x="8673" y="10058"/>
                    <a:pt x="8715" y="10016"/>
                  </a:cubicBezTo>
                  <a:lnTo>
                    <a:pt x="17048" y="5193"/>
                  </a:lnTo>
                  <a:cubicBezTo>
                    <a:pt x="17218" y="5109"/>
                    <a:pt x="17218" y="4897"/>
                    <a:pt x="17048" y="4812"/>
                  </a:cubicBezTo>
                  <a:lnTo>
                    <a:pt x="8715" y="32"/>
                  </a:lnTo>
                  <a:cubicBezTo>
                    <a:pt x="8673" y="11"/>
                    <a:pt x="8630" y="1"/>
                    <a:pt x="859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 flipH="1">
              <a:off x="5887350" y="1026875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8376" y="625"/>
                  </a:moveTo>
                  <a:lnTo>
                    <a:pt x="8376" y="9762"/>
                  </a:lnTo>
                  <a:lnTo>
                    <a:pt x="466" y="14330"/>
                  </a:lnTo>
                  <a:lnTo>
                    <a:pt x="466" y="5193"/>
                  </a:lnTo>
                  <a:lnTo>
                    <a:pt x="8376" y="625"/>
                  </a:lnTo>
                  <a:close/>
                  <a:moveTo>
                    <a:pt x="8582" y="1"/>
                  </a:moveTo>
                  <a:cubicBezTo>
                    <a:pt x="8545" y="1"/>
                    <a:pt x="8503" y="11"/>
                    <a:pt x="8461" y="32"/>
                  </a:cubicBezTo>
                  <a:lnTo>
                    <a:pt x="127" y="4897"/>
                  </a:lnTo>
                  <a:cubicBezTo>
                    <a:pt x="43" y="4897"/>
                    <a:pt x="0" y="4982"/>
                    <a:pt x="0" y="5066"/>
                  </a:cubicBezTo>
                  <a:lnTo>
                    <a:pt x="0" y="14711"/>
                  </a:lnTo>
                  <a:cubicBezTo>
                    <a:pt x="0" y="14796"/>
                    <a:pt x="43" y="14880"/>
                    <a:pt x="127" y="14923"/>
                  </a:cubicBezTo>
                  <a:lnTo>
                    <a:pt x="212" y="14923"/>
                  </a:lnTo>
                  <a:cubicBezTo>
                    <a:pt x="254" y="14923"/>
                    <a:pt x="297" y="14923"/>
                    <a:pt x="339" y="14880"/>
                  </a:cubicBezTo>
                  <a:lnTo>
                    <a:pt x="8672" y="10058"/>
                  </a:lnTo>
                  <a:cubicBezTo>
                    <a:pt x="8757" y="10016"/>
                    <a:pt x="8799" y="9931"/>
                    <a:pt x="8799" y="9889"/>
                  </a:cubicBezTo>
                  <a:lnTo>
                    <a:pt x="8799" y="244"/>
                  </a:lnTo>
                  <a:cubicBezTo>
                    <a:pt x="8799" y="159"/>
                    <a:pt x="8757" y="75"/>
                    <a:pt x="8672" y="32"/>
                  </a:cubicBezTo>
                  <a:cubicBezTo>
                    <a:pt x="8651" y="11"/>
                    <a:pt x="8619" y="1"/>
                    <a:pt x="8582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 flipH="1">
              <a:off x="6095700" y="1027950"/>
              <a:ext cx="221050" cy="372000"/>
            </a:xfrm>
            <a:custGeom>
              <a:avLst/>
              <a:gdLst/>
              <a:ahLst/>
              <a:cxnLst/>
              <a:rect l="l" t="t" r="r" b="b"/>
              <a:pathLst>
                <a:path w="8842" h="14880" extrusionOk="0">
                  <a:moveTo>
                    <a:pt x="466" y="582"/>
                  </a:moveTo>
                  <a:lnTo>
                    <a:pt x="8376" y="5150"/>
                  </a:lnTo>
                  <a:lnTo>
                    <a:pt x="8376" y="14287"/>
                  </a:lnTo>
                  <a:lnTo>
                    <a:pt x="466" y="9719"/>
                  </a:lnTo>
                  <a:lnTo>
                    <a:pt x="466" y="582"/>
                  </a:lnTo>
                  <a:close/>
                  <a:moveTo>
                    <a:pt x="249" y="0"/>
                  </a:moveTo>
                  <a:cubicBezTo>
                    <a:pt x="212" y="0"/>
                    <a:pt x="170" y="11"/>
                    <a:pt x="128" y="32"/>
                  </a:cubicBezTo>
                  <a:cubicBezTo>
                    <a:pt x="43" y="32"/>
                    <a:pt x="1" y="116"/>
                    <a:pt x="43" y="201"/>
                  </a:cubicBezTo>
                  <a:lnTo>
                    <a:pt x="43" y="9846"/>
                  </a:lnTo>
                  <a:cubicBezTo>
                    <a:pt x="43" y="9930"/>
                    <a:pt x="85" y="10015"/>
                    <a:pt x="128" y="10057"/>
                  </a:cubicBezTo>
                  <a:lnTo>
                    <a:pt x="8503" y="14880"/>
                  </a:lnTo>
                  <a:lnTo>
                    <a:pt x="8715" y="14880"/>
                  </a:lnTo>
                  <a:cubicBezTo>
                    <a:pt x="8799" y="14837"/>
                    <a:pt x="8842" y="14753"/>
                    <a:pt x="8842" y="14668"/>
                  </a:cubicBezTo>
                  <a:lnTo>
                    <a:pt x="8842" y="5023"/>
                  </a:lnTo>
                  <a:cubicBezTo>
                    <a:pt x="8799" y="4939"/>
                    <a:pt x="8757" y="4854"/>
                    <a:pt x="8715" y="4854"/>
                  </a:cubicBezTo>
                  <a:lnTo>
                    <a:pt x="339" y="32"/>
                  </a:lnTo>
                  <a:cubicBezTo>
                    <a:pt x="318" y="11"/>
                    <a:pt x="286" y="0"/>
                    <a:pt x="249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 flipH="1">
              <a:off x="5469625" y="1630750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466" y="582"/>
                  </a:moveTo>
                  <a:lnTo>
                    <a:pt x="8376" y="5150"/>
                  </a:lnTo>
                  <a:lnTo>
                    <a:pt x="8376" y="14288"/>
                  </a:lnTo>
                  <a:lnTo>
                    <a:pt x="466" y="9719"/>
                  </a:lnTo>
                  <a:lnTo>
                    <a:pt x="466" y="582"/>
                  </a:lnTo>
                  <a:close/>
                  <a:moveTo>
                    <a:pt x="249" y="0"/>
                  </a:moveTo>
                  <a:cubicBezTo>
                    <a:pt x="212" y="0"/>
                    <a:pt x="170" y="11"/>
                    <a:pt x="128" y="32"/>
                  </a:cubicBezTo>
                  <a:cubicBezTo>
                    <a:pt x="43" y="32"/>
                    <a:pt x="1" y="116"/>
                    <a:pt x="1" y="201"/>
                  </a:cubicBezTo>
                  <a:lnTo>
                    <a:pt x="1" y="9846"/>
                  </a:lnTo>
                  <a:cubicBezTo>
                    <a:pt x="1" y="9930"/>
                    <a:pt x="43" y="10015"/>
                    <a:pt x="128" y="10057"/>
                  </a:cubicBezTo>
                  <a:lnTo>
                    <a:pt x="8461" y="14880"/>
                  </a:lnTo>
                  <a:cubicBezTo>
                    <a:pt x="8503" y="14880"/>
                    <a:pt x="8546" y="14922"/>
                    <a:pt x="8588" y="14922"/>
                  </a:cubicBezTo>
                  <a:cubicBezTo>
                    <a:pt x="8630" y="14880"/>
                    <a:pt x="8673" y="14880"/>
                    <a:pt x="8715" y="14880"/>
                  </a:cubicBezTo>
                  <a:cubicBezTo>
                    <a:pt x="8757" y="14837"/>
                    <a:pt x="8800" y="14753"/>
                    <a:pt x="8800" y="14668"/>
                  </a:cubicBezTo>
                  <a:lnTo>
                    <a:pt x="8800" y="5023"/>
                  </a:lnTo>
                  <a:cubicBezTo>
                    <a:pt x="8800" y="4939"/>
                    <a:pt x="8757" y="4854"/>
                    <a:pt x="8715" y="4854"/>
                  </a:cubicBezTo>
                  <a:lnTo>
                    <a:pt x="339" y="32"/>
                  </a:lnTo>
                  <a:cubicBezTo>
                    <a:pt x="318" y="11"/>
                    <a:pt x="286" y="0"/>
                    <a:pt x="249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 flipH="1">
              <a:off x="5474925" y="187687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9646"/>
                  </a:moveTo>
                  <a:lnTo>
                    <a:pt x="1" y="4823"/>
                  </a:lnTo>
                  <a:lnTo>
                    <a:pt x="8334" y="1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 flipH="1">
              <a:off x="5468575" y="1871850"/>
              <a:ext cx="430450" cy="252525"/>
            </a:xfrm>
            <a:custGeom>
              <a:avLst/>
              <a:gdLst/>
              <a:ahLst/>
              <a:cxnLst/>
              <a:rect l="l" t="t" r="r" b="b"/>
              <a:pathLst>
                <a:path w="17218" h="10101" extrusionOk="0">
                  <a:moveTo>
                    <a:pt x="8588" y="456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8" y="5024"/>
                  </a:lnTo>
                  <a:lnTo>
                    <a:pt x="8588" y="456"/>
                  </a:lnTo>
                  <a:close/>
                  <a:moveTo>
                    <a:pt x="8625" y="1"/>
                  </a:moveTo>
                  <a:cubicBezTo>
                    <a:pt x="8588" y="1"/>
                    <a:pt x="8546" y="12"/>
                    <a:pt x="8504" y="33"/>
                  </a:cubicBezTo>
                  <a:lnTo>
                    <a:pt x="128" y="4855"/>
                  </a:lnTo>
                  <a:cubicBezTo>
                    <a:pt x="1" y="4940"/>
                    <a:pt x="1" y="5151"/>
                    <a:pt x="128" y="5236"/>
                  </a:cubicBezTo>
                  <a:lnTo>
                    <a:pt x="8504" y="10101"/>
                  </a:lnTo>
                  <a:lnTo>
                    <a:pt x="8588" y="10101"/>
                  </a:lnTo>
                  <a:cubicBezTo>
                    <a:pt x="8631" y="10101"/>
                    <a:pt x="8673" y="10058"/>
                    <a:pt x="8715" y="10058"/>
                  </a:cubicBezTo>
                  <a:lnTo>
                    <a:pt x="17091" y="5236"/>
                  </a:lnTo>
                  <a:cubicBezTo>
                    <a:pt x="17218" y="5151"/>
                    <a:pt x="17218" y="4940"/>
                    <a:pt x="17091" y="4855"/>
                  </a:cubicBezTo>
                  <a:lnTo>
                    <a:pt x="8715" y="33"/>
                  </a:lnTo>
                  <a:cubicBezTo>
                    <a:pt x="8694" y="12"/>
                    <a:pt x="8662" y="1"/>
                    <a:pt x="8625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 flipH="1">
              <a:off x="5677950" y="1630750"/>
              <a:ext cx="221075" cy="373075"/>
            </a:xfrm>
            <a:custGeom>
              <a:avLst/>
              <a:gdLst/>
              <a:ahLst/>
              <a:cxnLst/>
              <a:rect l="l" t="t" r="r" b="b"/>
              <a:pathLst>
                <a:path w="8843" h="14923" extrusionOk="0">
                  <a:moveTo>
                    <a:pt x="8419" y="582"/>
                  </a:moveTo>
                  <a:lnTo>
                    <a:pt x="8419" y="9719"/>
                  </a:lnTo>
                  <a:lnTo>
                    <a:pt x="466" y="14288"/>
                  </a:lnTo>
                  <a:lnTo>
                    <a:pt x="466" y="5150"/>
                  </a:lnTo>
                  <a:lnTo>
                    <a:pt x="8419" y="582"/>
                  </a:lnTo>
                  <a:close/>
                  <a:moveTo>
                    <a:pt x="8593" y="0"/>
                  </a:moveTo>
                  <a:cubicBezTo>
                    <a:pt x="8556" y="0"/>
                    <a:pt x="8525" y="11"/>
                    <a:pt x="8504" y="32"/>
                  </a:cubicBezTo>
                  <a:lnTo>
                    <a:pt x="128" y="4854"/>
                  </a:lnTo>
                  <a:cubicBezTo>
                    <a:pt x="86" y="4897"/>
                    <a:pt x="43" y="4939"/>
                    <a:pt x="1" y="5023"/>
                  </a:cubicBezTo>
                  <a:lnTo>
                    <a:pt x="1" y="14668"/>
                  </a:lnTo>
                  <a:cubicBezTo>
                    <a:pt x="1" y="14753"/>
                    <a:pt x="43" y="14837"/>
                    <a:pt x="128" y="14880"/>
                  </a:cubicBezTo>
                  <a:cubicBezTo>
                    <a:pt x="170" y="14880"/>
                    <a:pt x="212" y="14922"/>
                    <a:pt x="255" y="14922"/>
                  </a:cubicBezTo>
                  <a:cubicBezTo>
                    <a:pt x="297" y="14880"/>
                    <a:pt x="339" y="14880"/>
                    <a:pt x="339" y="14880"/>
                  </a:cubicBezTo>
                  <a:lnTo>
                    <a:pt x="8715" y="10057"/>
                  </a:lnTo>
                  <a:cubicBezTo>
                    <a:pt x="8800" y="10015"/>
                    <a:pt x="8842" y="9930"/>
                    <a:pt x="8842" y="9846"/>
                  </a:cubicBezTo>
                  <a:lnTo>
                    <a:pt x="8842" y="201"/>
                  </a:lnTo>
                  <a:cubicBezTo>
                    <a:pt x="8800" y="116"/>
                    <a:pt x="8757" y="74"/>
                    <a:pt x="8715" y="32"/>
                  </a:cubicBezTo>
                  <a:cubicBezTo>
                    <a:pt x="8673" y="11"/>
                    <a:pt x="8631" y="0"/>
                    <a:pt x="8593" y="0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 flipH="1">
              <a:off x="5887350" y="2112975"/>
              <a:ext cx="429400" cy="252525"/>
            </a:xfrm>
            <a:custGeom>
              <a:avLst/>
              <a:gdLst/>
              <a:ahLst/>
              <a:cxnLst/>
              <a:rect l="l" t="t" r="r" b="b"/>
              <a:pathLst>
                <a:path w="17176" h="10101" extrusionOk="0">
                  <a:moveTo>
                    <a:pt x="8588" y="456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7" y="5024"/>
                  </a:lnTo>
                  <a:lnTo>
                    <a:pt x="8588" y="456"/>
                  </a:lnTo>
                  <a:close/>
                  <a:moveTo>
                    <a:pt x="8593" y="1"/>
                  </a:moveTo>
                  <a:cubicBezTo>
                    <a:pt x="8556" y="1"/>
                    <a:pt x="8524" y="11"/>
                    <a:pt x="8503" y="32"/>
                  </a:cubicBezTo>
                  <a:lnTo>
                    <a:pt x="128" y="4855"/>
                  </a:lnTo>
                  <a:cubicBezTo>
                    <a:pt x="85" y="4897"/>
                    <a:pt x="43" y="4982"/>
                    <a:pt x="43" y="5066"/>
                  </a:cubicBezTo>
                  <a:cubicBezTo>
                    <a:pt x="1" y="5109"/>
                    <a:pt x="43" y="5193"/>
                    <a:pt x="128" y="5236"/>
                  </a:cubicBezTo>
                  <a:lnTo>
                    <a:pt x="8503" y="10058"/>
                  </a:lnTo>
                  <a:cubicBezTo>
                    <a:pt x="8503" y="10058"/>
                    <a:pt x="8546" y="10100"/>
                    <a:pt x="8588" y="10100"/>
                  </a:cubicBezTo>
                  <a:cubicBezTo>
                    <a:pt x="8630" y="10100"/>
                    <a:pt x="8673" y="10058"/>
                    <a:pt x="8715" y="10058"/>
                  </a:cubicBezTo>
                  <a:lnTo>
                    <a:pt x="17048" y="5236"/>
                  </a:lnTo>
                  <a:cubicBezTo>
                    <a:pt x="17133" y="5193"/>
                    <a:pt x="17175" y="5109"/>
                    <a:pt x="17175" y="5066"/>
                  </a:cubicBezTo>
                  <a:cubicBezTo>
                    <a:pt x="17175" y="4982"/>
                    <a:pt x="17133" y="4897"/>
                    <a:pt x="17048" y="4855"/>
                  </a:cubicBezTo>
                  <a:lnTo>
                    <a:pt x="8715" y="32"/>
                  </a:lnTo>
                  <a:cubicBezTo>
                    <a:pt x="8673" y="11"/>
                    <a:pt x="8630" y="1"/>
                    <a:pt x="8593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 flipH="1">
              <a:off x="5887350" y="1992425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8376" y="582"/>
                  </a:moveTo>
                  <a:lnTo>
                    <a:pt x="8376" y="9719"/>
                  </a:lnTo>
                  <a:lnTo>
                    <a:pt x="466" y="14288"/>
                  </a:lnTo>
                  <a:lnTo>
                    <a:pt x="466" y="5151"/>
                  </a:lnTo>
                  <a:lnTo>
                    <a:pt x="8376" y="582"/>
                  </a:lnTo>
                  <a:close/>
                  <a:moveTo>
                    <a:pt x="8582" y="0"/>
                  </a:moveTo>
                  <a:cubicBezTo>
                    <a:pt x="8545" y="0"/>
                    <a:pt x="8503" y="11"/>
                    <a:pt x="8461" y="32"/>
                  </a:cubicBezTo>
                  <a:lnTo>
                    <a:pt x="127" y="4854"/>
                  </a:lnTo>
                  <a:cubicBezTo>
                    <a:pt x="43" y="4897"/>
                    <a:pt x="0" y="4939"/>
                    <a:pt x="0" y="5024"/>
                  </a:cubicBezTo>
                  <a:lnTo>
                    <a:pt x="0" y="14669"/>
                  </a:lnTo>
                  <a:cubicBezTo>
                    <a:pt x="0" y="14753"/>
                    <a:pt x="43" y="14838"/>
                    <a:pt x="127" y="14880"/>
                  </a:cubicBezTo>
                  <a:cubicBezTo>
                    <a:pt x="127" y="14880"/>
                    <a:pt x="170" y="14922"/>
                    <a:pt x="212" y="14922"/>
                  </a:cubicBezTo>
                  <a:cubicBezTo>
                    <a:pt x="254" y="14922"/>
                    <a:pt x="297" y="14880"/>
                    <a:pt x="339" y="14880"/>
                  </a:cubicBezTo>
                  <a:lnTo>
                    <a:pt x="8672" y="10058"/>
                  </a:lnTo>
                  <a:cubicBezTo>
                    <a:pt x="8757" y="10015"/>
                    <a:pt x="8799" y="9931"/>
                    <a:pt x="8799" y="9846"/>
                  </a:cubicBezTo>
                  <a:lnTo>
                    <a:pt x="8799" y="201"/>
                  </a:lnTo>
                  <a:cubicBezTo>
                    <a:pt x="8799" y="117"/>
                    <a:pt x="8757" y="74"/>
                    <a:pt x="8672" y="32"/>
                  </a:cubicBezTo>
                  <a:cubicBezTo>
                    <a:pt x="8651" y="11"/>
                    <a:pt x="8619" y="0"/>
                    <a:pt x="8582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 flipH="1">
              <a:off x="6095700" y="1992425"/>
              <a:ext cx="221050" cy="373075"/>
            </a:xfrm>
            <a:custGeom>
              <a:avLst/>
              <a:gdLst/>
              <a:ahLst/>
              <a:cxnLst/>
              <a:rect l="l" t="t" r="r" b="b"/>
              <a:pathLst>
                <a:path w="8842" h="14923" extrusionOk="0">
                  <a:moveTo>
                    <a:pt x="466" y="582"/>
                  </a:moveTo>
                  <a:lnTo>
                    <a:pt x="8376" y="5151"/>
                  </a:lnTo>
                  <a:lnTo>
                    <a:pt x="8376" y="14288"/>
                  </a:lnTo>
                  <a:lnTo>
                    <a:pt x="466" y="9719"/>
                  </a:lnTo>
                  <a:lnTo>
                    <a:pt x="466" y="582"/>
                  </a:lnTo>
                  <a:close/>
                  <a:moveTo>
                    <a:pt x="249" y="0"/>
                  </a:moveTo>
                  <a:cubicBezTo>
                    <a:pt x="212" y="0"/>
                    <a:pt x="170" y="11"/>
                    <a:pt x="128" y="32"/>
                  </a:cubicBezTo>
                  <a:cubicBezTo>
                    <a:pt x="43" y="74"/>
                    <a:pt x="1" y="117"/>
                    <a:pt x="43" y="201"/>
                  </a:cubicBezTo>
                  <a:lnTo>
                    <a:pt x="43" y="9888"/>
                  </a:lnTo>
                  <a:cubicBezTo>
                    <a:pt x="1" y="9931"/>
                    <a:pt x="43" y="10015"/>
                    <a:pt x="128" y="10058"/>
                  </a:cubicBezTo>
                  <a:lnTo>
                    <a:pt x="8503" y="14880"/>
                  </a:lnTo>
                  <a:cubicBezTo>
                    <a:pt x="8503" y="14880"/>
                    <a:pt x="8546" y="14922"/>
                    <a:pt x="8588" y="14922"/>
                  </a:cubicBezTo>
                  <a:cubicBezTo>
                    <a:pt x="8630" y="14922"/>
                    <a:pt x="8673" y="14880"/>
                    <a:pt x="8715" y="14880"/>
                  </a:cubicBezTo>
                  <a:cubicBezTo>
                    <a:pt x="8799" y="14838"/>
                    <a:pt x="8842" y="14753"/>
                    <a:pt x="8842" y="14669"/>
                  </a:cubicBezTo>
                  <a:lnTo>
                    <a:pt x="8842" y="5024"/>
                  </a:lnTo>
                  <a:cubicBezTo>
                    <a:pt x="8799" y="4939"/>
                    <a:pt x="8757" y="4897"/>
                    <a:pt x="8715" y="4854"/>
                  </a:cubicBezTo>
                  <a:lnTo>
                    <a:pt x="339" y="32"/>
                  </a:lnTo>
                  <a:cubicBezTo>
                    <a:pt x="318" y="11"/>
                    <a:pt x="286" y="0"/>
                    <a:pt x="249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 flipH="1">
              <a:off x="5892650" y="187687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1"/>
                  </a:moveTo>
                  <a:lnTo>
                    <a:pt x="16710" y="4823"/>
                  </a:lnTo>
                  <a:lnTo>
                    <a:pt x="8334" y="9646"/>
                  </a:lnTo>
                  <a:lnTo>
                    <a:pt x="0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 flipH="1">
              <a:off x="5886300" y="1871850"/>
              <a:ext cx="430450" cy="252525"/>
            </a:xfrm>
            <a:custGeom>
              <a:avLst/>
              <a:gdLst/>
              <a:ahLst/>
              <a:cxnLst/>
              <a:rect l="l" t="t" r="r" b="b"/>
              <a:pathLst>
                <a:path w="17218" h="10101" extrusionOk="0">
                  <a:moveTo>
                    <a:pt x="8588" y="456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7" y="5024"/>
                  </a:lnTo>
                  <a:lnTo>
                    <a:pt x="8588" y="456"/>
                  </a:lnTo>
                  <a:close/>
                  <a:moveTo>
                    <a:pt x="8593" y="1"/>
                  </a:moveTo>
                  <a:cubicBezTo>
                    <a:pt x="8556" y="1"/>
                    <a:pt x="8524" y="12"/>
                    <a:pt x="8503" y="33"/>
                  </a:cubicBezTo>
                  <a:lnTo>
                    <a:pt x="128" y="4855"/>
                  </a:lnTo>
                  <a:cubicBezTo>
                    <a:pt x="1" y="4940"/>
                    <a:pt x="1" y="5151"/>
                    <a:pt x="128" y="5236"/>
                  </a:cubicBezTo>
                  <a:lnTo>
                    <a:pt x="8503" y="10101"/>
                  </a:lnTo>
                  <a:lnTo>
                    <a:pt x="8715" y="10101"/>
                  </a:lnTo>
                  <a:lnTo>
                    <a:pt x="17048" y="5236"/>
                  </a:lnTo>
                  <a:cubicBezTo>
                    <a:pt x="17218" y="5151"/>
                    <a:pt x="17218" y="4940"/>
                    <a:pt x="17048" y="4855"/>
                  </a:cubicBezTo>
                  <a:lnTo>
                    <a:pt x="8715" y="33"/>
                  </a:lnTo>
                  <a:cubicBezTo>
                    <a:pt x="8673" y="12"/>
                    <a:pt x="8630" y="1"/>
                    <a:pt x="8593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 flipH="1">
              <a:off x="5468575" y="907375"/>
              <a:ext cx="430450" cy="251450"/>
            </a:xfrm>
            <a:custGeom>
              <a:avLst/>
              <a:gdLst/>
              <a:ahLst/>
              <a:cxnLst/>
              <a:rect l="l" t="t" r="r" b="b"/>
              <a:pathLst>
                <a:path w="17218" h="10058" extrusionOk="0">
                  <a:moveTo>
                    <a:pt x="8588" y="455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8" y="5024"/>
                  </a:lnTo>
                  <a:lnTo>
                    <a:pt x="8588" y="455"/>
                  </a:lnTo>
                  <a:close/>
                  <a:moveTo>
                    <a:pt x="8625" y="1"/>
                  </a:moveTo>
                  <a:cubicBezTo>
                    <a:pt x="8588" y="1"/>
                    <a:pt x="8546" y="11"/>
                    <a:pt x="8504" y="32"/>
                  </a:cubicBezTo>
                  <a:lnTo>
                    <a:pt x="128" y="4855"/>
                  </a:lnTo>
                  <a:cubicBezTo>
                    <a:pt x="1" y="4939"/>
                    <a:pt x="1" y="5151"/>
                    <a:pt x="128" y="5235"/>
                  </a:cubicBezTo>
                  <a:lnTo>
                    <a:pt x="8504" y="10058"/>
                  </a:lnTo>
                  <a:lnTo>
                    <a:pt x="8588" y="10058"/>
                  </a:lnTo>
                  <a:cubicBezTo>
                    <a:pt x="8631" y="10058"/>
                    <a:pt x="8673" y="10058"/>
                    <a:pt x="8715" y="10016"/>
                  </a:cubicBezTo>
                  <a:lnTo>
                    <a:pt x="17049" y="5193"/>
                  </a:lnTo>
                  <a:cubicBezTo>
                    <a:pt x="17218" y="5109"/>
                    <a:pt x="17218" y="4897"/>
                    <a:pt x="17049" y="4812"/>
                  </a:cubicBezTo>
                  <a:lnTo>
                    <a:pt x="8715" y="32"/>
                  </a:lnTo>
                  <a:cubicBezTo>
                    <a:pt x="8694" y="11"/>
                    <a:pt x="8662" y="1"/>
                    <a:pt x="8625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 flipH="1">
              <a:off x="5469625" y="786550"/>
              <a:ext cx="220000" cy="372275"/>
            </a:xfrm>
            <a:custGeom>
              <a:avLst/>
              <a:gdLst/>
              <a:ahLst/>
              <a:cxnLst/>
              <a:rect l="l" t="t" r="r" b="b"/>
              <a:pathLst>
                <a:path w="8800" h="14891" extrusionOk="0">
                  <a:moveTo>
                    <a:pt x="8376" y="593"/>
                  </a:moveTo>
                  <a:lnTo>
                    <a:pt x="8376" y="9730"/>
                  </a:lnTo>
                  <a:lnTo>
                    <a:pt x="466" y="14299"/>
                  </a:lnTo>
                  <a:lnTo>
                    <a:pt x="466" y="5161"/>
                  </a:lnTo>
                  <a:lnTo>
                    <a:pt x="8376" y="593"/>
                  </a:lnTo>
                  <a:close/>
                  <a:moveTo>
                    <a:pt x="8461" y="1"/>
                  </a:moveTo>
                  <a:lnTo>
                    <a:pt x="128" y="4865"/>
                  </a:lnTo>
                  <a:cubicBezTo>
                    <a:pt x="43" y="4865"/>
                    <a:pt x="1" y="4950"/>
                    <a:pt x="1" y="5035"/>
                  </a:cubicBezTo>
                  <a:lnTo>
                    <a:pt x="1" y="14722"/>
                  </a:lnTo>
                  <a:cubicBezTo>
                    <a:pt x="1" y="14806"/>
                    <a:pt x="43" y="14849"/>
                    <a:pt x="128" y="14891"/>
                  </a:cubicBezTo>
                  <a:lnTo>
                    <a:pt x="339" y="14891"/>
                  </a:lnTo>
                  <a:lnTo>
                    <a:pt x="8673" y="10068"/>
                  </a:lnTo>
                  <a:cubicBezTo>
                    <a:pt x="8757" y="10026"/>
                    <a:pt x="8800" y="9942"/>
                    <a:pt x="8800" y="9857"/>
                  </a:cubicBezTo>
                  <a:lnTo>
                    <a:pt x="8800" y="212"/>
                  </a:lnTo>
                  <a:cubicBezTo>
                    <a:pt x="8800" y="128"/>
                    <a:pt x="8757" y="43"/>
                    <a:pt x="8673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 flipH="1">
              <a:off x="5677950" y="786550"/>
              <a:ext cx="221075" cy="372275"/>
            </a:xfrm>
            <a:custGeom>
              <a:avLst/>
              <a:gdLst/>
              <a:ahLst/>
              <a:cxnLst/>
              <a:rect l="l" t="t" r="r" b="b"/>
              <a:pathLst>
                <a:path w="8843" h="14891" extrusionOk="0">
                  <a:moveTo>
                    <a:pt x="466" y="593"/>
                  </a:moveTo>
                  <a:lnTo>
                    <a:pt x="8419" y="5161"/>
                  </a:lnTo>
                  <a:lnTo>
                    <a:pt x="8419" y="14299"/>
                  </a:lnTo>
                  <a:lnTo>
                    <a:pt x="466" y="9730"/>
                  </a:lnTo>
                  <a:lnTo>
                    <a:pt x="466" y="593"/>
                  </a:lnTo>
                  <a:close/>
                  <a:moveTo>
                    <a:pt x="128" y="1"/>
                  </a:moveTo>
                  <a:cubicBezTo>
                    <a:pt x="86" y="43"/>
                    <a:pt x="43" y="128"/>
                    <a:pt x="1" y="212"/>
                  </a:cubicBezTo>
                  <a:lnTo>
                    <a:pt x="1" y="9899"/>
                  </a:lnTo>
                  <a:cubicBezTo>
                    <a:pt x="1" y="9942"/>
                    <a:pt x="43" y="10026"/>
                    <a:pt x="128" y="10068"/>
                  </a:cubicBezTo>
                  <a:lnTo>
                    <a:pt x="8504" y="14891"/>
                  </a:lnTo>
                  <a:lnTo>
                    <a:pt x="8715" y="14891"/>
                  </a:lnTo>
                  <a:cubicBezTo>
                    <a:pt x="8757" y="14849"/>
                    <a:pt x="8800" y="14764"/>
                    <a:pt x="8842" y="14679"/>
                  </a:cubicBezTo>
                  <a:lnTo>
                    <a:pt x="8842" y="5035"/>
                  </a:lnTo>
                  <a:cubicBezTo>
                    <a:pt x="8842" y="4950"/>
                    <a:pt x="8800" y="4865"/>
                    <a:pt x="8715" y="4865"/>
                  </a:cubicBezTo>
                  <a:lnTo>
                    <a:pt x="339" y="1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 flipH="1">
              <a:off x="5474925" y="67127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1"/>
                  </a:moveTo>
                  <a:lnTo>
                    <a:pt x="16710" y="4823"/>
                  </a:lnTo>
                  <a:lnTo>
                    <a:pt x="8334" y="9646"/>
                  </a:lnTo>
                  <a:lnTo>
                    <a:pt x="1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 flipH="1">
              <a:off x="5469625" y="666000"/>
              <a:ext cx="429400" cy="251725"/>
            </a:xfrm>
            <a:custGeom>
              <a:avLst/>
              <a:gdLst/>
              <a:ahLst/>
              <a:cxnLst/>
              <a:rect l="l" t="t" r="r" b="b"/>
              <a:pathLst>
                <a:path w="17176" h="10069" extrusionOk="0">
                  <a:moveTo>
                    <a:pt x="8588" y="466"/>
                  </a:moveTo>
                  <a:lnTo>
                    <a:pt x="16541" y="5034"/>
                  </a:lnTo>
                  <a:lnTo>
                    <a:pt x="8588" y="9603"/>
                  </a:lnTo>
                  <a:lnTo>
                    <a:pt x="678" y="5034"/>
                  </a:lnTo>
                  <a:lnTo>
                    <a:pt x="8588" y="466"/>
                  </a:lnTo>
                  <a:close/>
                  <a:moveTo>
                    <a:pt x="8504" y="0"/>
                  </a:moveTo>
                  <a:lnTo>
                    <a:pt x="128" y="4823"/>
                  </a:lnTo>
                  <a:cubicBezTo>
                    <a:pt x="86" y="4865"/>
                    <a:pt x="43" y="4950"/>
                    <a:pt x="1" y="5034"/>
                  </a:cubicBezTo>
                  <a:cubicBezTo>
                    <a:pt x="1" y="5119"/>
                    <a:pt x="43" y="5203"/>
                    <a:pt x="128" y="5246"/>
                  </a:cubicBezTo>
                  <a:lnTo>
                    <a:pt x="8504" y="10068"/>
                  </a:lnTo>
                  <a:lnTo>
                    <a:pt x="8715" y="10068"/>
                  </a:lnTo>
                  <a:lnTo>
                    <a:pt x="17091" y="5246"/>
                  </a:lnTo>
                  <a:cubicBezTo>
                    <a:pt x="17133" y="5203"/>
                    <a:pt x="17176" y="5119"/>
                    <a:pt x="17176" y="5034"/>
                  </a:cubicBezTo>
                  <a:cubicBezTo>
                    <a:pt x="17176" y="4950"/>
                    <a:pt x="17133" y="4865"/>
                    <a:pt x="17091" y="4823"/>
                  </a:cubicBezTo>
                  <a:lnTo>
                    <a:pt x="8715" y="0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 flipH="1">
              <a:off x="5474925" y="1394650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6710" y="4823"/>
                  </a:moveTo>
                  <a:lnTo>
                    <a:pt x="8334" y="9645"/>
                  </a:lnTo>
                  <a:lnTo>
                    <a:pt x="1" y="48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 flipH="1">
              <a:off x="5468575" y="1269050"/>
              <a:ext cx="430450" cy="251475"/>
            </a:xfrm>
            <a:custGeom>
              <a:avLst/>
              <a:gdLst/>
              <a:ahLst/>
              <a:cxnLst/>
              <a:rect l="l" t="t" r="r" b="b"/>
              <a:pathLst>
                <a:path w="17218" h="10059" extrusionOk="0">
                  <a:moveTo>
                    <a:pt x="8588" y="456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8" y="5024"/>
                  </a:lnTo>
                  <a:lnTo>
                    <a:pt x="8588" y="456"/>
                  </a:lnTo>
                  <a:close/>
                  <a:moveTo>
                    <a:pt x="8593" y="1"/>
                  </a:moveTo>
                  <a:cubicBezTo>
                    <a:pt x="8556" y="1"/>
                    <a:pt x="8525" y="11"/>
                    <a:pt x="8504" y="33"/>
                  </a:cubicBezTo>
                  <a:lnTo>
                    <a:pt x="128" y="4855"/>
                  </a:lnTo>
                  <a:cubicBezTo>
                    <a:pt x="1" y="4940"/>
                    <a:pt x="1" y="5151"/>
                    <a:pt x="128" y="5236"/>
                  </a:cubicBezTo>
                  <a:lnTo>
                    <a:pt x="8504" y="10058"/>
                  </a:lnTo>
                  <a:lnTo>
                    <a:pt x="8715" y="10058"/>
                  </a:lnTo>
                  <a:lnTo>
                    <a:pt x="17049" y="5236"/>
                  </a:lnTo>
                  <a:cubicBezTo>
                    <a:pt x="17218" y="5151"/>
                    <a:pt x="17218" y="4940"/>
                    <a:pt x="17049" y="4855"/>
                  </a:cubicBezTo>
                  <a:lnTo>
                    <a:pt x="8715" y="33"/>
                  </a:lnTo>
                  <a:cubicBezTo>
                    <a:pt x="8673" y="11"/>
                    <a:pt x="8631" y="1"/>
                    <a:pt x="859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 flipH="1">
              <a:off x="6095700" y="1389625"/>
              <a:ext cx="221050" cy="614200"/>
            </a:xfrm>
            <a:custGeom>
              <a:avLst/>
              <a:gdLst/>
              <a:ahLst/>
              <a:cxnLst/>
              <a:rect l="l" t="t" r="r" b="b"/>
              <a:pathLst>
                <a:path w="8842" h="24568" extrusionOk="0">
                  <a:moveTo>
                    <a:pt x="8376" y="582"/>
                  </a:moveTo>
                  <a:lnTo>
                    <a:pt x="8376" y="19364"/>
                  </a:lnTo>
                  <a:lnTo>
                    <a:pt x="466" y="23933"/>
                  </a:lnTo>
                  <a:lnTo>
                    <a:pt x="466" y="5151"/>
                  </a:lnTo>
                  <a:lnTo>
                    <a:pt x="8376" y="582"/>
                  </a:lnTo>
                  <a:close/>
                  <a:moveTo>
                    <a:pt x="8593" y="0"/>
                  </a:moveTo>
                  <a:cubicBezTo>
                    <a:pt x="8556" y="0"/>
                    <a:pt x="8524" y="11"/>
                    <a:pt x="8503" y="32"/>
                  </a:cubicBezTo>
                  <a:lnTo>
                    <a:pt x="128" y="4854"/>
                  </a:lnTo>
                  <a:cubicBezTo>
                    <a:pt x="43" y="4897"/>
                    <a:pt x="1" y="4939"/>
                    <a:pt x="43" y="5024"/>
                  </a:cubicBezTo>
                  <a:lnTo>
                    <a:pt x="43" y="24313"/>
                  </a:lnTo>
                  <a:cubicBezTo>
                    <a:pt x="1" y="24398"/>
                    <a:pt x="43" y="24482"/>
                    <a:pt x="128" y="24525"/>
                  </a:cubicBezTo>
                  <a:cubicBezTo>
                    <a:pt x="170" y="24525"/>
                    <a:pt x="212" y="24567"/>
                    <a:pt x="254" y="24567"/>
                  </a:cubicBezTo>
                  <a:cubicBezTo>
                    <a:pt x="297" y="24567"/>
                    <a:pt x="339" y="24525"/>
                    <a:pt x="381" y="24525"/>
                  </a:cubicBezTo>
                  <a:lnTo>
                    <a:pt x="8715" y="19702"/>
                  </a:lnTo>
                  <a:cubicBezTo>
                    <a:pt x="8799" y="19660"/>
                    <a:pt x="8842" y="19575"/>
                    <a:pt x="8842" y="19491"/>
                  </a:cubicBezTo>
                  <a:lnTo>
                    <a:pt x="8842" y="201"/>
                  </a:lnTo>
                  <a:cubicBezTo>
                    <a:pt x="8842" y="117"/>
                    <a:pt x="8799" y="74"/>
                    <a:pt x="8715" y="32"/>
                  </a:cubicBezTo>
                  <a:cubicBezTo>
                    <a:pt x="8673" y="11"/>
                    <a:pt x="8630" y="0"/>
                    <a:pt x="8593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 flipH="1">
              <a:off x="6102050" y="127407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6710" y="4823"/>
                  </a:moveTo>
                  <a:lnTo>
                    <a:pt x="8376" y="9646"/>
                  </a:lnTo>
                  <a:lnTo>
                    <a:pt x="1" y="4823"/>
                  </a:lnTo>
                  <a:lnTo>
                    <a:pt x="8376" y="1"/>
                  </a:ln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 flipH="1">
              <a:off x="6095700" y="1269050"/>
              <a:ext cx="430450" cy="251475"/>
            </a:xfrm>
            <a:custGeom>
              <a:avLst/>
              <a:gdLst/>
              <a:ahLst/>
              <a:cxnLst/>
              <a:rect l="l" t="t" r="r" b="b"/>
              <a:pathLst>
                <a:path w="17218" h="10059" extrusionOk="0">
                  <a:moveTo>
                    <a:pt x="8630" y="456"/>
                  </a:moveTo>
                  <a:lnTo>
                    <a:pt x="16541" y="5024"/>
                  </a:lnTo>
                  <a:lnTo>
                    <a:pt x="8630" y="9593"/>
                  </a:lnTo>
                  <a:lnTo>
                    <a:pt x="678" y="5024"/>
                  </a:lnTo>
                  <a:lnTo>
                    <a:pt x="8630" y="456"/>
                  </a:lnTo>
                  <a:close/>
                  <a:moveTo>
                    <a:pt x="8625" y="1"/>
                  </a:moveTo>
                  <a:cubicBezTo>
                    <a:pt x="8588" y="1"/>
                    <a:pt x="8546" y="11"/>
                    <a:pt x="8504" y="33"/>
                  </a:cubicBezTo>
                  <a:lnTo>
                    <a:pt x="170" y="4855"/>
                  </a:lnTo>
                  <a:cubicBezTo>
                    <a:pt x="1" y="4940"/>
                    <a:pt x="1" y="5151"/>
                    <a:pt x="170" y="5236"/>
                  </a:cubicBezTo>
                  <a:lnTo>
                    <a:pt x="8504" y="10058"/>
                  </a:lnTo>
                  <a:lnTo>
                    <a:pt x="8757" y="10058"/>
                  </a:lnTo>
                  <a:lnTo>
                    <a:pt x="17091" y="5236"/>
                  </a:lnTo>
                  <a:cubicBezTo>
                    <a:pt x="17218" y="5151"/>
                    <a:pt x="17218" y="4940"/>
                    <a:pt x="17091" y="4855"/>
                  </a:cubicBezTo>
                  <a:lnTo>
                    <a:pt x="8715" y="33"/>
                  </a:lnTo>
                  <a:cubicBezTo>
                    <a:pt x="8694" y="11"/>
                    <a:pt x="8662" y="1"/>
                    <a:pt x="8625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 flipH="1">
              <a:off x="5886300" y="0"/>
              <a:ext cx="430450" cy="252525"/>
            </a:xfrm>
            <a:custGeom>
              <a:avLst/>
              <a:gdLst/>
              <a:ahLst/>
              <a:cxnLst/>
              <a:rect l="l" t="t" r="r" b="b"/>
              <a:pathLst>
                <a:path w="17218" h="10101" extrusionOk="0">
                  <a:moveTo>
                    <a:pt x="8588" y="455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7" y="5024"/>
                  </a:lnTo>
                  <a:lnTo>
                    <a:pt x="8588" y="455"/>
                  </a:lnTo>
                  <a:close/>
                  <a:moveTo>
                    <a:pt x="8593" y="1"/>
                  </a:moveTo>
                  <a:cubicBezTo>
                    <a:pt x="8556" y="1"/>
                    <a:pt x="8524" y="11"/>
                    <a:pt x="8503" y="32"/>
                  </a:cubicBezTo>
                  <a:lnTo>
                    <a:pt x="128" y="4855"/>
                  </a:lnTo>
                  <a:cubicBezTo>
                    <a:pt x="1" y="4939"/>
                    <a:pt x="1" y="5151"/>
                    <a:pt x="128" y="5235"/>
                  </a:cubicBezTo>
                  <a:lnTo>
                    <a:pt x="8503" y="10058"/>
                  </a:lnTo>
                  <a:cubicBezTo>
                    <a:pt x="8503" y="10058"/>
                    <a:pt x="8546" y="10100"/>
                    <a:pt x="8588" y="10100"/>
                  </a:cubicBezTo>
                  <a:cubicBezTo>
                    <a:pt x="8630" y="10058"/>
                    <a:pt x="8673" y="10058"/>
                    <a:pt x="8715" y="10058"/>
                  </a:cubicBezTo>
                  <a:lnTo>
                    <a:pt x="17048" y="5235"/>
                  </a:lnTo>
                  <a:cubicBezTo>
                    <a:pt x="17218" y="5151"/>
                    <a:pt x="17218" y="4939"/>
                    <a:pt x="17048" y="4855"/>
                  </a:cubicBezTo>
                  <a:lnTo>
                    <a:pt x="8715" y="32"/>
                  </a:lnTo>
                  <a:cubicBezTo>
                    <a:pt x="8673" y="11"/>
                    <a:pt x="8630" y="1"/>
                    <a:pt x="8593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 flipH="1">
              <a:off x="6095700" y="0"/>
              <a:ext cx="221050" cy="373075"/>
            </a:xfrm>
            <a:custGeom>
              <a:avLst/>
              <a:gdLst/>
              <a:ahLst/>
              <a:cxnLst/>
              <a:rect l="l" t="t" r="r" b="b"/>
              <a:pathLst>
                <a:path w="8842" h="14923" extrusionOk="0">
                  <a:moveTo>
                    <a:pt x="8376" y="582"/>
                  </a:moveTo>
                  <a:lnTo>
                    <a:pt x="8376" y="9719"/>
                  </a:lnTo>
                  <a:lnTo>
                    <a:pt x="466" y="14288"/>
                  </a:lnTo>
                  <a:lnTo>
                    <a:pt x="466" y="5151"/>
                  </a:lnTo>
                  <a:lnTo>
                    <a:pt x="8376" y="582"/>
                  </a:lnTo>
                  <a:close/>
                  <a:moveTo>
                    <a:pt x="8593" y="1"/>
                  </a:moveTo>
                  <a:cubicBezTo>
                    <a:pt x="8556" y="1"/>
                    <a:pt x="8524" y="11"/>
                    <a:pt x="8503" y="32"/>
                  </a:cubicBezTo>
                  <a:lnTo>
                    <a:pt x="128" y="4855"/>
                  </a:lnTo>
                  <a:cubicBezTo>
                    <a:pt x="43" y="4897"/>
                    <a:pt x="1" y="4939"/>
                    <a:pt x="43" y="5024"/>
                  </a:cubicBezTo>
                  <a:lnTo>
                    <a:pt x="43" y="14711"/>
                  </a:lnTo>
                  <a:cubicBezTo>
                    <a:pt x="43" y="14796"/>
                    <a:pt x="85" y="14880"/>
                    <a:pt x="128" y="14923"/>
                  </a:cubicBezTo>
                  <a:lnTo>
                    <a:pt x="254" y="14923"/>
                  </a:lnTo>
                  <a:cubicBezTo>
                    <a:pt x="297" y="14880"/>
                    <a:pt x="339" y="14880"/>
                    <a:pt x="381" y="14880"/>
                  </a:cubicBezTo>
                  <a:lnTo>
                    <a:pt x="8715" y="10058"/>
                  </a:lnTo>
                  <a:cubicBezTo>
                    <a:pt x="8799" y="10016"/>
                    <a:pt x="8842" y="9931"/>
                    <a:pt x="8842" y="9846"/>
                  </a:cubicBezTo>
                  <a:lnTo>
                    <a:pt x="8842" y="202"/>
                  </a:lnTo>
                  <a:cubicBezTo>
                    <a:pt x="8799" y="117"/>
                    <a:pt x="8757" y="75"/>
                    <a:pt x="8715" y="32"/>
                  </a:cubicBezTo>
                  <a:cubicBezTo>
                    <a:pt x="8673" y="11"/>
                    <a:pt x="8630" y="1"/>
                    <a:pt x="8593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 flipH="1">
              <a:off x="5887350" y="0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466" y="582"/>
                  </a:moveTo>
                  <a:lnTo>
                    <a:pt x="8376" y="5151"/>
                  </a:lnTo>
                  <a:lnTo>
                    <a:pt x="8376" y="14288"/>
                  </a:lnTo>
                  <a:lnTo>
                    <a:pt x="466" y="9719"/>
                  </a:lnTo>
                  <a:lnTo>
                    <a:pt x="466" y="582"/>
                  </a:lnTo>
                  <a:close/>
                  <a:moveTo>
                    <a:pt x="217" y="1"/>
                  </a:moveTo>
                  <a:cubicBezTo>
                    <a:pt x="180" y="1"/>
                    <a:pt x="148" y="11"/>
                    <a:pt x="127" y="32"/>
                  </a:cubicBezTo>
                  <a:cubicBezTo>
                    <a:pt x="43" y="75"/>
                    <a:pt x="0" y="117"/>
                    <a:pt x="0" y="202"/>
                  </a:cubicBezTo>
                  <a:lnTo>
                    <a:pt x="0" y="9889"/>
                  </a:lnTo>
                  <a:cubicBezTo>
                    <a:pt x="0" y="9973"/>
                    <a:pt x="43" y="10016"/>
                    <a:pt x="127" y="10058"/>
                  </a:cubicBezTo>
                  <a:lnTo>
                    <a:pt x="8461" y="14923"/>
                  </a:lnTo>
                  <a:lnTo>
                    <a:pt x="8588" y="14923"/>
                  </a:lnTo>
                  <a:cubicBezTo>
                    <a:pt x="8630" y="14880"/>
                    <a:pt x="8672" y="14880"/>
                    <a:pt x="8672" y="14880"/>
                  </a:cubicBezTo>
                  <a:cubicBezTo>
                    <a:pt x="8757" y="14838"/>
                    <a:pt x="8799" y="14753"/>
                    <a:pt x="8799" y="14669"/>
                  </a:cubicBezTo>
                  <a:lnTo>
                    <a:pt x="8799" y="5024"/>
                  </a:lnTo>
                  <a:cubicBezTo>
                    <a:pt x="8799" y="4939"/>
                    <a:pt x="8757" y="4897"/>
                    <a:pt x="8672" y="4855"/>
                  </a:cubicBezTo>
                  <a:lnTo>
                    <a:pt x="339" y="32"/>
                  </a:lnTo>
                  <a:cubicBezTo>
                    <a:pt x="297" y="11"/>
                    <a:pt x="254" y="1"/>
                    <a:pt x="217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 flipH="1">
              <a:off x="5892650" y="246150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9645"/>
                  </a:moveTo>
                  <a:lnTo>
                    <a:pt x="0" y="4823"/>
                  </a:lnTo>
                  <a:lnTo>
                    <a:pt x="8334" y="0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 flipH="1">
              <a:off x="5887350" y="241125"/>
              <a:ext cx="428350" cy="252500"/>
            </a:xfrm>
            <a:custGeom>
              <a:avLst/>
              <a:gdLst/>
              <a:ahLst/>
              <a:cxnLst/>
              <a:rect l="l" t="t" r="r" b="b"/>
              <a:pathLst>
                <a:path w="17134" h="10100" extrusionOk="0">
                  <a:moveTo>
                    <a:pt x="8546" y="455"/>
                  </a:moveTo>
                  <a:lnTo>
                    <a:pt x="16499" y="5024"/>
                  </a:lnTo>
                  <a:lnTo>
                    <a:pt x="8546" y="9592"/>
                  </a:lnTo>
                  <a:lnTo>
                    <a:pt x="635" y="5024"/>
                  </a:lnTo>
                  <a:lnTo>
                    <a:pt x="8546" y="455"/>
                  </a:lnTo>
                  <a:close/>
                  <a:moveTo>
                    <a:pt x="8551" y="0"/>
                  </a:moveTo>
                  <a:cubicBezTo>
                    <a:pt x="8514" y="0"/>
                    <a:pt x="8482" y="11"/>
                    <a:pt x="8461" y="32"/>
                  </a:cubicBezTo>
                  <a:lnTo>
                    <a:pt x="86" y="4855"/>
                  </a:lnTo>
                  <a:cubicBezTo>
                    <a:pt x="43" y="4897"/>
                    <a:pt x="1" y="4939"/>
                    <a:pt x="1" y="5024"/>
                  </a:cubicBezTo>
                  <a:cubicBezTo>
                    <a:pt x="1" y="5108"/>
                    <a:pt x="43" y="5193"/>
                    <a:pt x="86" y="5235"/>
                  </a:cubicBezTo>
                  <a:lnTo>
                    <a:pt x="8461" y="10058"/>
                  </a:lnTo>
                  <a:cubicBezTo>
                    <a:pt x="8461" y="10058"/>
                    <a:pt x="8504" y="10100"/>
                    <a:pt x="8546" y="10100"/>
                  </a:cubicBezTo>
                  <a:cubicBezTo>
                    <a:pt x="8588" y="10100"/>
                    <a:pt x="8631" y="10058"/>
                    <a:pt x="8673" y="10058"/>
                  </a:cubicBezTo>
                  <a:lnTo>
                    <a:pt x="17006" y="5235"/>
                  </a:lnTo>
                  <a:cubicBezTo>
                    <a:pt x="17091" y="5193"/>
                    <a:pt x="17133" y="5108"/>
                    <a:pt x="17133" y="5024"/>
                  </a:cubicBezTo>
                  <a:cubicBezTo>
                    <a:pt x="17133" y="4939"/>
                    <a:pt x="17091" y="4897"/>
                    <a:pt x="17006" y="4855"/>
                  </a:cubicBezTo>
                  <a:lnTo>
                    <a:pt x="8673" y="32"/>
                  </a:lnTo>
                  <a:cubicBezTo>
                    <a:pt x="8631" y="11"/>
                    <a:pt x="8588" y="0"/>
                    <a:pt x="8551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 flipH="1">
              <a:off x="6310375" y="430150"/>
              <a:ext cx="209425" cy="241150"/>
            </a:xfrm>
            <a:custGeom>
              <a:avLst/>
              <a:gdLst/>
              <a:ahLst/>
              <a:cxnLst/>
              <a:rect l="l" t="t" r="r" b="b"/>
              <a:pathLst>
                <a:path w="8377" h="9646" extrusionOk="0">
                  <a:moveTo>
                    <a:pt x="1" y="1"/>
                  </a:moveTo>
                  <a:lnTo>
                    <a:pt x="1" y="9646"/>
                  </a:lnTo>
                  <a:lnTo>
                    <a:pt x="8376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 flipH="1">
              <a:off x="6304025" y="424075"/>
              <a:ext cx="221050" cy="252525"/>
            </a:xfrm>
            <a:custGeom>
              <a:avLst/>
              <a:gdLst/>
              <a:ahLst/>
              <a:cxnLst/>
              <a:rect l="l" t="t" r="r" b="b"/>
              <a:pathLst>
                <a:path w="8842" h="10101" extrusionOk="0">
                  <a:moveTo>
                    <a:pt x="465" y="625"/>
                  </a:moveTo>
                  <a:lnTo>
                    <a:pt x="8164" y="5066"/>
                  </a:lnTo>
                  <a:lnTo>
                    <a:pt x="465" y="9508"/>
                  </a:lnTo>
                  <a:lnTo>
                    <a:pt x="465" y="625"/>
                  </a:lnTo>
                  <a:close/>
                  <a:moveTo>
                    <a:pt x="217" y="1"/>
                  </a:moveTo>
                  <a:cubicBezTo>
                    <a:pt x="180" y="1"/>
                    <a:pt x="148" y="11"/>
                    <a:pt x="127" y="32"/>
                  </a:cubicBezTo>
                  <a:cubicBezTo>
                    <a:pt x="42" y="75"/>
                    <a:pt x="0" y="159"/>
                    <a:pt x="0" y="244"/>
                  </a:cubicBezTo>
                  <a:lnTo>
                    <a:pt x="0" y="9889"/>
                  </a:lnTo>
                  <a:cubicBezTo>
                    <a:pt x="0" y="9973"/>
                    <a:pt x="42" y="10058"/>
                    <a:pt x="127" y="10100"/>
                  </a:cubicBezTo>
                  <a:lnTo>
                    <a:pt x="339" y="10100"/>
                  </a:lnTo>
                  <a:lnTo>
                    <a:pt x="8714" y="5235"/>
                  </a:lnTo>
                  <a:cubicBezTo>
                    <a:pt x="8841" y="5151"/>
                    <a:pt x="8841" y="4939"/>
                    <a:pt x="8714" y="4855"/>
                  </a:cubicBezTo>
                  <a:lnTo>
                    <a:pt x="339" y="32"/>
                  </a:lnTo>
                  <a:cubicBezTo>
                    <a:pt x="296" y="11"/>
                    <a:pt x="254" y="1"/>
                    <a:pt x="217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 flipH="1">
              <a:off x="6310375" y="1635775"/>
              <a:ext cx="417750" cy="241125"/>
            </a:xfrm>
            <a:custGeom>
              <a:avLst/>
              <a:gdLst/>
              <a:ahLst/>
              <a:cxnLst/>
              <a:rect l="l" t="t" r="r" b="b"/>
              <a:pathLst>
                <a:path w="16710" h="9645" extrusionOk="0">
                  <a:moveTo>
                    <a:pt x="16709" y="4822"/>
                  </a:moveTo>
                  <a:lnTo>
                    <a:pt x="8334" y="9645"/>
                  </a:lnTo>
                  <a:lnTo>
                    <a:pt x="0" y="4822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 flipH="1">
              <a:off x="6519775" y="127407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0" y="4823"/>
                  </a:moveTo>
                  <a:lnTo>
                    <a:pt x="8376" y="1"/>
                  </a:lnTo>
                  <a:lnTo>
                    <a:pt x="16710" y="4823"/>
                  </a:lnTo>
                  <a:lnTo>
                    <a:pt x="8376" y="9646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 flipH="1">
              <a:off x="6512375" y="1269050"/>
              <a:ext cx="431500" cy="251475"/>
            </a:xfrm>
            <a:custGeom>
              <a:avLst/>
              <a:gdLst/>
              <a:ahLst/>
              <a:cxnLst/>
              <a:rect l="l" t="t" r="r" b="b"/>
              <a:pathLst>
                <a:path w="17260" h="10059" extrusionOk="0">
                  <a:moveTo>
                    <a:pt x="8630" y="456"/>
                  </a:moveTo>
                  <a:lnTo>
                    <a:pt x="16541" y="5024"/>
                  </a:lnTo>
                  <a:lnTo>
                    <a:pt x="8630" y="9593"/>
                  </a:lnTo>
                  <a:lnTo>
                    <a:pt x="677" y="5024"/>
                  </a:lnTo>
                  <a:lnTo>
                    <a:pt x="8630" y="456"/>
                  </a:lnTo>
                  <a:close/>
                  <a:moveTo>
                    <a:pt x="8635" y="1"/>
                  </a:moveTo>
                  <a:cubicBezTo>
                    <a:pt x="8598" y="1"/>
                    <a:pt x="8567" y="11"/>
                    <a:pt x="8546" y="33"/>
                  </a:cubicBezTo>
                  <a:lnTo>
                    <a:pt x="170" y="4855"/>
                  </a:lnTo>
                  <a:cubicBezTo>
                    <a:pt x="1" y="4940"/>
                    <a:pt x="1" y="5151"/>
                    <a:pt x="170" y="5236"/>
                  </a:cubicBezTo>
                  <a:lnTo>
                    <a:pt x="8503" y="10058"/>
                  </a:lnTo>
                  <a:lnTo>
                    <a:pt x="8757" y="10058"/>
                  </a:lnTo>
                  <a:lnTo>
                    <a:pt x="17091" y="5236"/>
                  </a:lnTo>
                  <a:cubicBezTo>
                    <a:pt x="17260" y="5151"/>
                    <a:pt x="17260" y="4940"/>
                    <a:pt x="17091" y="4855"/>
                  </a:cubicBezTo>
                  <a:lnTo>
                    <a:pt x="8757" y="33"/>
                  </a:lnTo>
                  <a:cubicBezTo>
                    <a:pt x="8715" y="11"/>
                    <a:pt x="8672" y="1"/>
                    <a:pt x="8635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 flipH="1">
              <a:off x="7145850" y="281492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" y="4823"/>
                  </a:moveTo>
                  <a:lnTo>
                    <a:pt x="8334" y="1"/>
                  </a:lnTo>
                  <a:lnTo>
                    <a:pt x="16710" y="4823"/>
                  </a:lnTo>
                  <a:lnTo>
                    <a:pt x="8334" y="9645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 flipH="1">
              <a:off x="7139500" y="3051025"/>
              <a:ext cx="431500" cy="252525"/>
            </a:xfrm>
            <a:custGeom>
              <a:avLst/>
              <a:gdLst/>
              <a:ahLst/>
              <a:cxnLst/>
              <a:rect l="l" t="t" r="r" b="b"/>
              <a:pathLst>
                <a:path w="17260" h="10101" extrusionOk="0">
                  <a:moveTo>
                    <a:pt x="8630" y="455"/>
                  </a:moveTo>
                  <a:lnTo>
                    <a:pt x="16583" y="5024"/>
                  </a:lnTo>
                  <a:lnTo>
                    <a:pt x="8630" y="9593"/>
                  </a:lnTo>
                  <a:lnTo>
                    <a:pt x="720" y="5024"/>
                  </a:lnTo>
                  <a:lnTo>
                    <a:pt x="8630" y="455"/>
                  </a:lnTo>
                  <a:close/>
                  <a:moveTo>
                    <a:pt x="8635" y="1"/>
                  </a:moveTo>
                  <a:cubicBezTo>
                    <a:pt x="8598" y="1"/>
                    <a:pt x="8567" y="11"/>
                    <a:pt x="8545" y="32"/>
                  </a:cubicBezTo>
                  <a:lnTo>
                    <a:pt x="170" y="4855"/>
                  </a:lnTo>
                  <a:cubicBezTo>
                    <a:pt x="0" y="4939"/>
                    <a:pt x="0" y="5151"/>
                    <a:pt x="170" y="5235"/>
                  </a:cubicBezTo>
                  <a:lnTo>
                    <a:pt x="8545" y="10058"/>
                  </a:lnTo>
                  <a:cubicBezTo>
                    <a:pt x="8545" y="10058"/>
                    <a:pt x="8588" y="10058"/>
                    <a:pt x="8630" y="10100"/>
                  </a:cubicBezTo>
                  <a:cubicBezTo>
                    <a:pt x="8672" y="10100"/>
                    <a:pt x="8715" y="10058"/>
                    <a:pt x="8757" y="10058"/>
                  </a:cubicBezTo>
                  <a:lnTo>
                    <a:pt x="17090" y="5235"/>
                  </a:lnTo>
                  <a:cubicBezTo>
                    <a:pt x="17260" y="5151"/>
                    <a:pt x="17260" y="4939"/>
                    <a:pt x="17090" y="4855"/>
                  </a:cubicBezTo>
                  <a:lnTo>
                    <a:pt x="8757" y="32"/>
                  </a:lnTo>
                  <a:cubicBezTo>
                    <a:pt x="8715" y="11"/>
                    <a:pt x="8672" y="1"/>
                    <a:pt x="8635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 flipH="1">
              <a:off x="6728100" y="2814925"/>
              <a:ext cx="417775" cy="482275"/>
            </a:xfrm>
            <a:custGeom>
              <a:avLst/>
              <a:gdLst/>
              <a:ahLst/>
              <a:cxnLst/>
              <a:rect l="l" t="t" r="r" b="b"/>
              <a:pathLst>
                <a:path w="16711" h="19291" extrusionOk="0">
                  <a:moveTo>
                    <a:pt x="16710" y="4823"/>
                  </a:moveTo>
                  <a:lnTo>
                    <a:pt x="16710" y="14468"/>
                  </a:lnTo>
                  <a:lnTo>
                    <a:pt x="8334" y="19290"/>
                  </a:lnTo>
                  <a:lnTo>
                    <a:pt x="1" y="14468"/>
                  </a:lnTo>
                  <a:lnTo>
                    <a:pt x="1" y="48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 flipH="1">
              <a:off x="6722825" y="2809900"/>
              <a:ext cx="429375" cy="493650"/>
            </a:xfrm>
            <a:custGeom>
              <a:avLst/>
              <a:gdLst/>
              <a:ahLst/>
              <a:cxnLst/>
              <a:rect l="l" t="t" r="r" b="b"/>
              <a:pathLst>
                <a:path w="17175" h="19746" extrusionOk="0">
                  <a:moveTo>
                    <a:pt x="8587" y="455"/>
                  </a:moveTo>
                  <a:lnTo>
                    <a:pt x="16752" y="5151"/>
                  </a:lnTo>
                  <a:lnTo>
                    <a:pt x="16752" y="14542"/>
                  </a:lnTo>
                  <a:lnTo>
                    <a:pt x="8587" y="19238"/>
                  </a:lnTo>
                  <a:lnTo>
                    <a:pt x="465" y="14542"/>
                  </a:lnTo>
                  <a:lnTo>
                    <a:pt x="465" y="5151"/>
                  </a:lnTo>
                  <a:lnTo>
                    <a:pt x="8587" y="455"/>
                  </a:lnTo>
                  <a:close/>
                  <a:moveTo>
                    <a:pt x="8593" y="1"/>
                  </a:moveTo>
                  <a:cubicBezTo>
                    <a:pt x="8556" y="1"/>
                    <a:pt x="8524" y="11"/>
                    <a:pt x="8503" y="32"/>
                  </a:cubicBezTo>
                  <a:lnTo>
                    <a:pt x="127" y="4855"/>
                  </a:lnTo>
                  <a:cubicBezTo>
                    <a:pt x="42" y="4897"/>
                    <a:pt x="0" y="4939"/>
                    <a:pt x="0" y="5024"/>
                  </a:cubicBezTo>
                  <a:lnTo>
                    <a:pt x="0" y="14669"/>
                  </a:lnTo>
                  <a:cubicBezTo>
                    <a:pt x="0" y="14754"/>
                    <a:pt x="42" y="14838"/>
                    <a:pt x="127" y="14880"/>
                  </a:cubicBezTo>
                  <a:lnTo>
                    <a:pt x="8503" y="19703"/>
                  </a:lnTo>
                  <a:cubicBezTo>
                    <a:pt x="8503" y="19703"/>
                    <a:pt x="8545" y="19703"/>
                    <a:pt x="8587" y="19745"/>
                  </a:cubicBezTo>
                  <a:cubicBezTo>
                    <a:pt x="8630" y="19745"/>
                    <a:pt x="8672" y="19703"/>
                    <a:pt x="8714" y="19703"/>
                  </a:cubicBezTo>
                  <a:lnTo>
                    <a:pt x="17048" y="14880"/>
                  </a:lnTo>
                  <a:cubicBezTo>
                    <a:pt x="17132" y="14838"/>
                    <a:pt x="17175" y="14754"/>
                    <a:pt x="17175" y="14669"/>
                  </a:cubicBezTo>
                  <a:lnTo>
                    <a:pt x="17175" y="5024"/>
                  </a:lnTo>
                  <a:cubicBezTo>
                    <a:pt x="17175" y="4939"/>
                    <a:pt x="17132" y="4897"/>
                    <a:pt x="17048" y="4855"/>
                  </a:cubicBezTo>
                  <a:lnTo>
                    <a:pt x="8714" y="32"/>
                  </a:lnTo>
                  <a:cubicBezTo>
                    <a:pt x="8672" y="11"/>
                    <a:pt x="8630" y="1"/>
                    <a:pt x="8593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 flipH="1">
              <a:off x="6722825" y="2327675"/>
              <a:ext cx="429375" cy="492575"/>
            </a:xfrm>
            <a:custGeom>
              <a:avLst/>
              <a:gdLst/>
              <a:ahLst/>
              <a:cxnLst/>
              <a:rect l="l" t="t" r="r" b="b"/>
              <a:pathLst>
                <a:path w="17175" h="19703" extrusionOk="0">
                  <a:moveTo>
                    <a:pt x="8587" y="455"/>
                  </a:moveTo>
                  <a:lnTo>
                    <a:pt x="16752" y="5150"/>
                  </a:lnTo>
                  <a:lnTo>
                    <a:pt x="16752" y="14541"/>
                  </a:lnTo>
                  <a:lnTo>
                    <a:pt x="8587" y="19237"/>
                  </a:lnTo>
                  <a:lnTo>
                    <a:pt x="465" y="14541"/>
                  </a:lnTo>
                  <a:lnTo>
                    <a:pt x="465" y="5150"/>
                  </a:lnTo>
                  <a:lnTo>
                    <a:pt x="8587" y="455"/>
                  </a:lnTo>
                  <a:close/>
                  <a:moveTo>
                    <a:pt x="8593" y="0"/>
                  </a:moveTo>
                  <a:cubicBezTo>
                    <a:pt x="8556" y="0"/>
                    <a:pt x="8524" y="11"/>
                    <a:pt x="8503" y="32"/>
                  </a:cubicBezTo>
                  <a:lnTo>
                    <a:pt x="127" y="4854"/>
                  </a:lnTo>
                  <a:cubicBezTo>
                    <a:pt x="42" y="4854"/>
                    <a:pt x="0" y="4939"/>
                    <a:pt x="0" y="5023"/>
                  </a:cubicBezTo>
                  <a:lnTo>
                    <a:pt x="0" y="14668"/>
                  </a:lnTo>
                  <a:cubicBezTo>
                    <a:pt x="0" y="14753"/>
                    <a:pt x="42" y="14837"/>
                    <a:pt x="127" y="14880"/>
                  </a:cubicBezTo>
                  <a:lnTo>
                    <a:pt x="8503" y="19702"/>
                  </a:lnTo>
                  <a:lnTo>
                    <a:pt x="8714" y="19702"/>
                  </a:lnTo>
                  <a:lnTo>
                    <a:pt x="17048" y="14880"/>
                  </a:lnTo>
                  <a:cubicBezTo>
                    <a:pt x="17132" y="14837"/>
                    <a:pt x="17175" y="14753"/>
                    <a:pt x="17175" y="14668"/>
                  </a:cubicBezTo>
                  <a:lnTo>
                    <a:pt x="17175" y="5023"/>
                  </a:lnTo>
                  <a:cubicBezTo>
                    <a:pt x="17175" y="4939"/>
                    <a:pt x="17132" y="4854"/>
                    <a:pt x="17048" y="4854"/>
                  </a:cubicBezTo>
                  <a:lnTo>
                    <a:pt x="8714" y="32"/>
                  </a:lnTo>
                  <a:cubicBezTo>
                    <a:pt x="8672" y="11"/>
                    <a:pt x="8630" y="0"/>
                    <a:pt x="8593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 flipH="1">
              <a:off x="7145850" y="3116325"/>
              <a:ext cx="417750" cy="482275"/>
            </a:xfrm>
            <a:custGeom>
              <a:avLst/>
              <a:gdLst/>
              <a:ahLst/>
              <a:cxnLst/>
              <a:rect l="l" t="t" r="r" b="b"/>
              <a:pathLst>
                <a:path w="16710" h="19291" extrusionOk="0">
                  <a:moveTo>
                    <a:pt x="16710" y="4823"/>
                  </a:moveTo>
                  <a:lnTo>
                    <a:pt x="16710" y="14468"/>
                  </a:lnTo>
                  <a:lnTo>
                    <a:pt x="8334" y="19290"/>
                  </a:lnTo>
                  <a:lnTo>
                    <a:pt x="1" y="14468"/>
                  </a:lnTo>
                  <a:lnTo>
                    <a:pt x="1" y="48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 flipH="1">
              <a:off x="7140550" y="3111050"/>
              <a:ext cx="429400" cy="492825"/>
            </a:xfrm>
            <a:custGeom>
              <a:avLst/>
              <a:gdLst/>
              <a:ahLst/>
              <a:cxnLst/>
              <a:rect l="l" t="t" r="r" b="b"/>
              <a:pathLst>
                <a:path w="17176" h="19713" extrusionOk="0">
                  <a:moveTo>
                    <a:pt x="8588" y="466"/>
                  </a:moveTo>
                  <a:lnTo>
                    <a:pt x="16710" y="5161"/>
                  </a:lnTo>
                  <a:lnTo>
                    <a:pt x="16710" y="14552"/>
                  </a:lnTo>
                  <a:lnTo>
                    <a:pt x="8588" y="19248"/>
                  </a:lnTo>
                  <a:lnTo>
                    <a:pt x="466" y="14552"/>
                  </a:lnTo>
                  <a:lnTo>
                    <a:pt x="466" y="5161"/>
                  </a:lnTo>
                  <a:lnTo>
                    <a:pt x="8588" y="466"/>
                  </a:lnTo>
                  <a:close/>
                  <a:moveTo>
                    <a:pt x="8503" y="0"/>
                  </a:moveTo>
                  <a:lnTo>
                    <a:pt x="128" y="4865"/>
                  </a:lnTo>
                  <a:cubicBezTo>
                    <a:pt x="43" y="4865"/>
                    <a:pt x="1" y="4950"/>
                    <a:pt x="1" y="5034"/>
                  </a:cubicBezTo>
                  <a:lnTo>
                    <a:pt x="1" y="14679"/>
                  </a:lnTo>
                  <a:cubicBezTo>
                    <a:pt x="1" y="14764"/>
                    <a:pt x="43" y="14848"/>
                    <a:pt x="128" y="14890"/>
                  </a:cubicBezTo>
                  <a:lnTo>
                    <a:pt x="8503" y="19713"/>
                  </a:lnTo>
                  <a:lnTo>
                    <a:pt x="8715" y="19713"/>
                  </a:lnTo>
                  <a:lnTo>
                    <a:pt x="17048" y="14890"/>
                  </a:lnTo>
                  <a:cubicBezTo>
                    <a:pt x="17133" y="14848"/>
                    <a:pt x="17175" y="14764"/>
                    <a:pt x="17175" y="14679"/>
                  </a:cubicBezTo>
                  <a:lnTo>
                    <a:pt x="17175" y="5034"/>
                  </a:lnTo>
                  <a:cubicBezTo>
                    <a:pt x="17175" y="4950"/>
                    <a:pt x="17133" y="4865"/>
                    <a:pt x="17048" y="4865"/>
                  </a:cubicBezTo>
                  <a:lnTo>
                    <a:pt x="8715" y="0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 flipH="1">
              <a:off x="6519775" y="269437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76" y="9645"/>
                  </a:moveTo>
                  <a:lnTo>
                    <a:pt x="0" y="4823"/>
                  </a:lnTo>
                  <a:lnTo>
                    <a:pt x="8376" y="0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 flipH="1">
              <a:off x="6512375" y="2689350"/>
              <a:ext cx="431500" cy="251450"/>
            </a:xfrm>
            <a:custGeom>
              <a:avLst/>
              <a:gdLst/>
              <a:ahLst/>
              <a:cxnLst/>
              <a:rect l="l" t="t" r="r" b="b"/>
              <a:pathLst>
                <a:path w="17260" h="10058" extrusionOk="0">
                  <a:moveTo>
                    <a:pt x="8630" y="455"/>
                  </a:moveTo>
                  <a:lnTo>
                    <a:pt x="16541" y="5024"/>
                  </a:lnTo>
                  <a:lnTo>
                    <a:pt x="8630" y="9592"/>
                  </a:lnTo>
                  <a:lnTo>
                    <a:pt x="677" y="5024"/>
                  </a:lnTo>
                  <a:lnTo>
                    <a:pt x="8630" y="455"/>
                  </a:lnTo>
                  <a:close/>
                  <a:moveTo>
                    <a:pt x="8635" y="0"/>
                  </a:moveTo>
                  <a:cubicBezTo>
                    <a:pt x="8598" y="0"/>
                    <a:pt x="8567" y="11"/>
                    <a:pt x="8546" y="32"/>
                  </a:cubicBezTo>
                  <a:lnTo>
                    <a:pt x="170" y="4854"/>
                  </a:lnTo>
                  <a:cubicBezTo>
                    <a:pt x="1" y="4939"/>
                    <a:pt x="1" y="5151"/>
                    <a:pt x="170" y="5235"/>
                  </a:cubicBezTo>
                  <a:lnTo>
                    <a:pt x="8503" y="10058"/>
                  </a:lnTo>
                  <a:lnTo>
                    <a:pt x="8757" y="10058"/>
                  </a:lnTo>
                  <a:lnTo>
                    <a:pt x="17091" y="5235"/>
                  </a:lnTo>
                  <a:cubicBezTo>
                    <a:pt x="17260" y="5151"/>
                    <a:pt x="17260" y="4939"/>
                    <a:pt x="17091" y="4854"/>
                  </a:cubicBezTo>
                  <a:lnTo>
                    <a:pt x="8757" y="32"/>
                  </a:lnTo>
                  <a:cubicBezTo>
                    <a:pt x="8715" y="11"/>
                    <a:pt x="8672" y="0"/>
                    <a:pt x="8635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 flipH="1">
              <a:off x="6519775" y="2453250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76" y="9645"/>
                  </a:moveTo>
                  <a:lnTo>
                    <a:pt x="0" y="4823"/>
                  </a:lnTo>
                  <a:lnTo>
                    <a:pt x="8376" y="0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 flipH="1">
              <a:off x="6513425" y="2448225"/>
              <a:ext cx="429400" cy="251450"/>
            </a:xfrm>
            <a:custGeom>
              <a:avLst/>
              <a:gdLst/>
              <a:ahLst/>
              <a:cxnLst/>
              <a:rect l="l" t="t" r="r" b="b"/>
              <a:pathLst>
                <a:path w="17176" h="10058" extrusionOk="0">
                  <a:moveTo>
                    <a:pt x="8588" y="455"/>
                  </a:moveTo>
                  <a:lnTo>
                    <a:pt x="16499" y="5024"/>
                  </a:lnTo>
                  <a:lnTo>
                    <a:pt x="8588" y="9592"/>
                  </a:lnTo>
                  <a:lnTo>
                    <a:pt x="635" y="5024"/>
                  </a:lnTo>
                  <a:lnTo>
                    <a:pt x="8588" y="455"/>
                  </a:lnTo>
                  <a:close/>
                  <a:moveTo>
                    <a:pt x="8593" y="0"/>
                  </a:moveTo>
                  <a:cubicBezTo>
                    <a:pt x="8556" y="0"/>
                    <a:pt x="8525" y="11"/>
                    <a:pt x="8504" y="32"/>
                  </a:cubicBezTo>
                  <a:lnTo>
                    <a:pt x="128" y="4812"/>
                  </a:lnTo>
                  <a:cubicBezTo>
                    <a:pt x="43" y="4897"/>
                    <a:pt x="1" y="4939"/>
                    <a:pt x="1" y="5024"/>
                  </a:cubicBezTo>
                  <a:cubicBezTo>
                    <a:pt x="1" y="5108"/>
                    <a:pt x="43" y="5193"/>
                    <a:pt x="128" y="5235"/>
                  </a:cubicBezTo>
                  <a:lnTo>
                    <a:pt x="8461" y="10058"/>
                  </a:lnTo>
                  <a:lnTo>
                    <a:pt x="8715" y="10058"/>
                  </a:lnTo>
                  <a:lnTo>
                    <a:pt x="17049" y="5235"/>
                  </a:lnTo>
                  <a:cubicBezTo>
                    <a:pt x="17133" y="5193"/>
                    <a:pt x="17175" y="5108"/>
                    <a:pt x="17175" y="5024"/>
                  </a:cubicBezTo>
                  <a:cubicBezTo>
                    <a:pt x="17175" y="4939"/>
                    <a:pt x="17133" y="4855"/>
                    <a:pt x="17049" y="4855"/>
                  </a:cubicBezTo>
                  <a:lnTo>
                    <a:pt x="8715" y="32"/>
                  </a:lnTo>
                  <a:cubicBezTo>
                    <a:pt x="8673" y="11"/>
                    <a:pt x="8630" y="0"/>
                    <a:pt x="8593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 flipH="1">
              <a:off x="6722825" y="2448225"/>
              <a:ext cx="220000" cy="372025"/>
            </a:xfrm>
            <a:custGeom>
              <a:avLst/>
              <a:gdLst/>
              <a:ahLst/>
              <a:cxnLst/>
              <a:rect l="l" t="t" r="r" b="b"/>
              <a:pathLst>
                <a:path w="8800" h="14881" extrusionOk="0">
                  <a:moveTo>
                    <a:pt x="8377" y="582"/>
                  </a:moveTo>
                  <a:lnTo>
                    <a:pt x="8377" y="9719"/>
                  </a:lnTo>
                  <a:lnTo>
                    <a:pt x="424" y="14288"/>
                  </a:lnTo>
                  <a:lnTo>
                    <a:pt x="424" y="5151"/>
                  </a:lnTo>
                  <a:lnTo>
                    <a:pt x="8377" y="582"/>
                  </a:lnTo>
                  <a:close/>
                  <a:moveTo>
                    <a:pt x="8593" y="0"/>
                  </a:moveTo>
                  <a:cubicBezTo>
                    <a:pt x="8556" y="0"/>
                    <a:pt x="8525" y="11"/>
                    <a:pt x="8504" y="32"/>
                  </a:cubicBezTo>
                  <a:lnTo>
                    <a:pt x="128" y="4855"/>
                  </a:lnTo>
                  <a:cubicBezTo>
                    <a:pt x="43" y="4897"/>
                    <a:pt x="1" y="4982"/>
                    <a:pt x="1" y="5066"/>
                  </a:cubicBezTo>
                  <a:lnTo>
                    <a:pt x="1" y="14669"/>
                  </a:lnTo>
                  <a:cubicBezTo>
                    <a:pt x="1" y="14796"/>
                    <a:pt x="85" y="14880"/>
                    <a:pt x="212" y="14880"/>
                  </a:cubicBezTo>
                  <a:lnTo>
                    <a:pt x="339" y="14880"/>
                  </a:lnTo>
                  <a:lnTo>
                    <a:pt x="8715" y="10058"/>
                  </a:lnTo>
                  <a:cubicBezTo>
                    <a:pt x="8757" y="10015"/>
                    <a:pt x="8800" y="9931"/>
                    <a:pt x="8800" y="9846"/>
                  </a:cubicBezTo>
                  <a:lnTo>
                    <a:pt x="8800" y="201"/>
                  </a:lnTo>
                  <a:cubicBezTo>
                    <a:pt x="8800" y="117"/>
                    <a:pt x="8757" y="32"/>
                    <a:pt x="8715" y="32"/>
                  </a:cubicBezTo>
                  <a:cubicBezTo>
                    <a:pt x="8673" y="11"/>
                    <a:pt x="8630" y="0"/>
                    <a:pt x="8593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 flipH="1">
              <a:off x="6513425" y="2448225"/>
              <a:ext cx="220000" cy="372025"/>
            </a:xfrm>
            <a:custGeom>
              <a:avLst/>
              <a:gdLst/>
              <a:ahLst/>
              <a:cxnLst/>
              <a:rect l="l" t="t" r="r" b="b"/>
              <a:pathLst>
                <a:path w="8800" h="14881" extrusionOk="0">
                  <a:moveTo>
                    <a:pt x="424" y="582"/>
                  </a:moveTo>
                  <a:lnTo>
                    <a:pt x="8376" y="5151"/>
                  </a:lnTo>
                  <a:lnTo>
                    <a:pt x="8376" y="14288"/>
                  </a:lnTo>
                  <a:lnTo>
                    <a:pt x="424" y="9719"/>
                  </a:lnTo>
                  <a:lnTo>
                    <a:pt x="424" y="582"/>
                  </a:lnTo>
                  <a:close/>
                  <a:moveTo>
                    <a:pt x="217" y="0"/>
                  </a:moveTo>
                  <a:cubicBezTo>
                    <a:pt x="180" y="0"/>
                    <a:pt x="149" y="11"/>
                    <a:pt x="128" y="32"/>
                  </a:cubicBezTo>
                  <a:cubicBezTo>
                    <a:pt x="43" y="32"/>
                    <a:pt x="1" y="117"/>
                    <a:pt x="1" y="201"/>
                  </a:cubicBezTo>
                  <a:lnTo>
                    <a:pt x="1" y="9846"/>
                  </a:lnTo>
                  <a:cubicBezTo>
                    <a:pt x="1" y="9931"/>
                    <a:pt x="43" y="10015"/>
                    <a:pt x="128" y="10058"/>
                  </a:cubicBezTo>
                  <a:lnTo>
                    <a:pt x="8461" y="14880"/>
                  </a:lnTo>
                  <a:lnTo>
                    <a:pt x="8673" y="14880"/>
                  </a:lnTo>
                  <a:cubicBezTo>
                    <a:pt x="8757" y="14838"/>
                    <a:pt x="8799" y="14753"/>
                    <a:pt x="8799" y="14669"/>
                  </a:cubicBezTo>
                  <a:lnTo>
                    <a:pt x="8799" y="5024"/>
                  </a:lnTo>
                  <a:cubicBezTo>
                    <a:pt x="8799" y="4939"/>
                    <a:pt x="8757" y="4855"/>
                    <a:pt x="8673" y="4855"/>
                  </a:cubicBezTo>
                  <a:lnTo>
                    <a:pt x="339" y="32"/>
                  </a:lnTo>
                  <a:cubicBezTo>
                    <a:pt x="297" y="11"/>
                    <a:pt x="254" y="0"/>
                    <a:pt x="217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 flipH="1">
              <a:off x="7145850" y="2573800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9646"/>
                  </a:moveTo>
                  <a:lnTo>
                    <a:pt x="1" y="4823"/>
                  </a:lnTo>
                  <a:lnTo>
                    <a:pt x="8334" y="1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 flipH="1">
              <a:off x="7139500" y="2568775"/>
              <a:ext cx="431500" cy="251475"/>
            </a:xfrm>
            <a:custGeom>
              <a:avLst/>
              <a:gdLst/>
              <a:ahLst/>
              <a:cxnLst/>
              <a:rect l="l" t="t" r="r" b="b"/>
              <a:pathLst>
                <a:path w="17260" h="10059" extrusionOk="0">
                  <a:moveTo>
                    <a:pt x="8630" y="456"/>
                  </a:moveTo>
                  <a:lnTo>
                    <a:pt x="16583" y="5024"/>
                  </a:lnTo>
                  <a:lnTo>
                    <a:pt x="8630" y="9593"/>
                  </a:lnTo>
                  <a:lnTo>
                    <a:pt x="720" y="5024"/>
                  </a:lnTo>
                  <a:lnTo>
                    <a:pt x="8630" y="456"/>
                  </a:lnTo>
                  <a:close/>
                  <a:moveTo>
                    <a:pt x="8635" y="1"/>
                  </a:moveTo>
                  <a:cubicBezTo>
                    <a:pt x="8598" y="1"/>
                    <a:pt x="8567" y="11"/>
                    <a:pt x="8545" y="33"/>
                  </a:cubicBezTo>
                  <a:lnTo>
                    <a:pt x="170" y="4855"/>
                  </a:lnTo>
                  <a:cubicBezTo>
                    <a:pt x="0" y="4940"/>
                    <a:pt x="0" y="5151"/>
                    <a:pt x="170" y="5236"/>
                  </a:cubicBezTo>
                  <a:lnTo>
                    <a:pt x="8545" y="10058"/>
                  </a:lnTo>
                  <a:lnTo>
                    <a:pt x="8757" y="10058"/>
                  </a:lnTo>
                  <a:lnTo>
                    <a:pt x="17090" y="5236"/>
                  </a:lnTo>
                  <a:cubicBezTo>
                    <a:pt x="17260" y="5151"/>
                    <a:pt x="17260" y="4940"/>
                    <a:pt x="17090" y="4855"/>
                  </a:cubicBezTo>
                  <a:lnTo>
                    <a:pt x="8757" y="33"/>
                  </a:lnTo>
                  <a:cubicBezTo>
                    <a:pt x="8715" y="11"/>
                    <a:pt x="8672" y="1"/>
                    <a:pt x="8635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 flipH="1">
              <a:off x="7348900" y="2327675"/>
              <a:ext cx="219975" cy="372000"/>
            </a:xfrm>
            <a:custGeom>
              <a:avLst/>
              <a:gdLst/>
              <a:ahLst/>
              <a:cxnLst/>
              <a:rect l="l" t="t" r="r" b="b"/>
              <a:pathLst>
                <a:path w="8799" h="14880" extrusionOk="0">
                  <a:moveTo>
                    <a:pt x="8376" y="582"/>
                  </a:moveTo>
                  <a:lnTo>
                    <a:pt x="8376" y="9719"/>
                  </a:lnTo>
                  <a:lnTo>
                    <a:pt x="423" y="14288"/>
                  </a:lnTo>
                  <a:lnTo>
                    <a:pt x="423" y="5150"/>
                  </a:lnTo>
                  <a:lnTo>
                    <a:pt x="8376" y="582"/>
                  </a:lnTo>
                  <a:close/>
                  <a:moveTo>
                    <a:pt x="8566" y="0"/>
                  </a:moveTo>
                  <a:cubicBezTo>
                    <a:pt x="8524" y="0"/>
                    <a:pt x="8482" y="11"/>
                    <a:pt x="8460" y="32"/>
                  </a:cubicBezTo>
                  <a:lnTo>
                    <a:pt x="85" y="4854"/>
                  </a:lnTo>
                  <a:cubicBezTo>
                    <a:pt x="42" y="4854"/>
                    <a:pt x="0" y="4939"/>
                    <a:pt x="0" y="5023"/>
                  </a:cubicBezTo>
                  <a:lnTo>
                    <a:pt x="0" y="14668"/>
                  </a:lnTo>
                  <a:cubicBezTo>
                    <a:pt x="0" y="14753"/>
                    <a:pt x="42" y="14837"/>
                    <a:pt x="85" y="14880"/>
                  </a:cubicBezTo>
                  <a:lnTo>
                    <a:pt x="338" y="14880"/>
                  </a:lnTo>
                  <a:lnTo>
                    <a:pt x="8672" y="10057"/>
                  </a:lnTo>
                  <a:cubicBezTo>
                    <a:pt x="8757" y="10015"/>
                    <a:pt x="8799" y="9930"/>
                    <a:pt x="8799" y="9888"/>
                  </a:cubicBezTo>
                  <a:lnTo>
                    <a:pt x="8799" y="201"/>
                  </a:lnTo>
                  <a:cubicBezTo>
                    <a:pt x="8799" y="116"/>
                    <a:pt x="8757" y="32"/>
                    <a:pt x="8672" y="32"/>
                  </a:cubicBezTo>
                  <a:cubicBezTo>
                    <a:pt x="8651" y="11"/>
                    <a:pt x="8608" y="0"/>
                    <a:pt x="8566" y="0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 flipH="1">
              <a:off x="7140550" y="2327675"/>
              <a:ext cx="220000" cy="372000"/>
            </a:xfrm>
            <a:custGeom>
              <a:avLst/>
              <a:gdLst/>
              <a:ahLst/>
              <a:cxnLst/>
              <a:rect l="l" t="t" r="r" b="b"/>
              <a:pathLst>
                <a:path w="8800" h="14880" extrusionOk="0">
                  <a:moveTo>
                    <a:pt x="424" y="582"/>
                  </a:moveTo>
                  <a:lnTo>
                    <a:pt x="8376" y="5150"/>
                  </a:lnTo>
                  <a:lnTo>
                    <a:pt x="8376" y="14288"/>
                  </a:lnTo>
                  <a:lnTo>
                    <a:pt x="424" y="9719"/>
                  </a:lnTo>
                  <a:lnTo>
                    <a:pt x="424" y="582"/>
                  </a:lnTo>
                  <a:close/>
                  <a:moveTo>
                    <a:pt x="217" y="0"/>
                  </a:moveTo>
                  <a:cubicBezTo>
                    <a:pt x="180" y="0"/>
                    <a:pt x="149" y="11"/>
                    <a:pt x="127" y="32"/>
                  </a:cubicBezTo>
                  <a:cubicBezTo>
                    <a:pt x="43" y="32"/>
                    <a:pt x="1" y="116"/>
                    <a:pt x="1" y="201"/>
                  </a:cubicBezTo>
                  <a:lnTo>
                    <a:pt x="1" y="9846"/>
                  </a:lnTo>
                  <a:cubicBezTo>
                    <a:pt x="1" y="9930"/>
                    <a:pt x="43" y="10015"/>
                    <a:pt x="127" y="10057"/>
                  </a:cubicBezTo>
                  <a:lnTo>
                    <a:pt x="8461" y="14880"/>
                  </a:lnTo>
                  <a:lnTo>
                    <a:pt x="8672" y="14880"/>
                  </a:lnTo>
                  <a:cubicBezTo>
                    <a:pt x="8757" y="14837"/>
                    <a:pt x="8799" y="14753"/>
                    <a:pt x="8799" y="14668"/>
                  </a:cubicBezTo>
                  <a:lnTo>
                    <a:pt x="8799" y="5023"/>
                  </a:lnTo>
                  <a:cubicBezTo>
                    <a:pt x="8799" y="4939"/>
                    <a:pt x="8757" y="4854"/>
                    <a:pt x="8672" y="4854"/>
                  </a:cubicBezTo>
                  <a:lnTo>
                    <a:pt x="339" y="32"/>
                  </a:lnTo>
                  <a:cubicBezTo>
                    <a:pt x="297" y="11"/>
                    <a:pt x="254" y="0"/>
                    <a:pt x="217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 flipH="1">
              <a:off x="7767675" y="1723800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466" y="625"/>
                  </a:moveTo>
                  <a:lnTo>
                    <a:pt x="8376" y="5193"/>
                  </a:lnTo>
                  <a:lnTo>
                    <a:pt x="8376" y="14330"/>
                  </a:lnTo>
                  <a:lnTo>
                    <a:pt x="466" y="9762"/>
                  </a:lnTo>
                  <a:lnTo>
                    <a:pt x="466" y="625"/>
                  </a:lnTo>
                  <a:close/>
                  <a:moveTo>
                    <a:pt x="249" y="1"/>
                  </a:moveTo>
                  <a:cubicBezTo>
                    <a:pt x="212" y="1"/>
                    <a:pt x="170" y="11"/>
                    <a:pt x="127" y="32"/>
                  </a:cubicBezTo>
                  <a:cubicBezTo>
                    <a:pt x="43" y="75"/>
                    <a:pt x="0" y="159"/>
                    <a:pt x="0" y="244"/>
                  </a:cubicBezTo>
                  <a:lnTo>
                    <a:pt x="0" y="9889"/>
                  </a:lnTo>
                  <a:cubicBezTo>
                    <a:pt x="0" y="9973"/>
                    <a:pt x="43" y="10058"/>
                    <a:pt x="127" y="10100"/>
                  </a:cubicBezTo>
                  <a:lnTo>
                    <a:pt x="8503" y="14923"/>
                  </a:lnTo>
                  <a:lnTo>
                    <a:pt x="8715" y="14923"/>
                  </a:lnTo>
                  <a:cubicBezTo>
                    <a:pt x="8757" y="14880"/>
                    <a:pt x="8799" y="14796"/>
                    <a:pt x="8799" y="14711"/>
                  </a:cubicBezTo>
                  <a:lnTo>
                    <a:pt x="8799" y="5066"/>
                  </a:lnTo>
                  <a:cubicBezTo>
                    <a:pt x="8799" y="4982"/>
                    <a:pt x="8757" y="4897"/>
                    <a:pt x="8715" y="4855"/>
                  </a:cubicBezTo>
                  <a:lnTo>
                    <a:pt x="339" y="32"/>
                  </a:lnTo>
                  <a:cubicBezTo>
                    <a:pt x="318" y="11"/>
                    <a:pt x="286" y="1"/>
                    <a:pt x="249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 flipH="1">
              <a:off x="7563575" y="160932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0"/>
                  </a:moveTo>
                  <a:lnTo>
                    <a:pt x="16710" y="4823"/>
                  </a:lnTo>
                  <a:lnTo>
                    <a:pt x="8334" y="9645"/>
                  </a:lnTo>
                  <a:lnTo>
                    <a:pt x="0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 flipH="1">
              <a:off x="7557225" y="1603250"/>
              <a:ext cx="431500" cy="252500"/>
            </a:xfrm>
            <a:custGeom>
              <a:avLst/>
              <a:gdLst/>
              <a:ahLst/>
              <a:cxnLst/>
              <a:rect l="l" t="t" r="r" b="b"/>
              <a:pathLst>
                <a:path w="17260" h="10100" extrusionOk="0">
                  <a:moveTo>
                    <a:pt x="8630" y="497"/>
                  </a:moveTo>
                  <a:lnTo>
                    <a:pt x="16583" y="5066"/>
                  </a:lnTo>
                  <a:lnTo>
                    <a:pt x="8630" y="9635"/>
                  </a:lnTo>
                  <a:lnTo>
                    <a:pt x="719" y="5066"/>
                  </a:lnTo>
                  <a:lnTo>
                    <a:pt x="8630" y="497"/>
                  </a:lnTo>
                  <a:close/>
                  <a:moveTo>
                    <a:pt x="8667" y="0"/>
                  </a:moveTo>
                  <a:cubicBezTo>
                    <a:pt x="8630" y="0"/>
                    <a:pt x="8587" y="11"/>
                    <a:pt x="8545" y="32"/>
                  </a:cubicBezTo>
                  <a:lnTo>
                    <a:pt x="169" y="4854"/>
                  </a:lnTo>
                  <a:cubicBezTo>
                    <a:pt x="0" y="4939"/>
                    <a:pt x="0" y="5151"/>
                    <a:pt x="169" y="5235"/>
                  </a:cubicBezTo>
                  <a:lnTo>
                    <a:pt x="8545" y="10058"/>
                  </a:lnTo>
                  <a:cubicBezTo>
                    <a:pt x="8545" y="10100"/>
                    <a:pt x="8587" y="10100"/>
                    <a:pt x="8630" y="10100"/>
                  </a:cubicBezTo>
                  <a:cubicBezTo>
                    <a:pt x="8672" y="10100"/>
                    <a:pt x="8714" y="10100"/>
                    <a:pt x="8757" y="10058"/>
                  </a:cubicBezTo>
                  <a:lnTo>
                    <a:pt x="17132" y="5235"/>
                  </a:lnTo>
                  <a:cubicBezTo>
                    <a:pt x="17259" y="5151"/>
                    <a:pt x="17259" y="4939"/>
                    <a:pt x="17132" y="4854"/>
                  </a:cubicBezTo>
                  <a:lnTo>
                    <a:pt x="8757" y="32"/>
                  </a:lnTo>
                  <a:cubicBezTo>
                    <a:pt x="8736" y="11"/>
                    <a:pt x="8704" y="0"/>
                    <a:pt x="8667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 flipH="1">
              <a:off x="7558275" y="1723800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8376" y="625"/>
                  </a:moveTo>
                  <a:lnTo>
                    <a:pt x="8376" y="9762"/>
                  </a:lnTo>
                  <a:lnTo>
                    <a:pt x="423" y="14330"/>
                  </a:lnTo>
                  <a:lnTo>
                    <a:pt x="423" y="5193"/>
                  </a:lnTo>
                  <a:lnTo>
                    <a:pt x="8376" y="625"/>
                  </a:lnTo>
                  <a:close/>
                  <a:moveTo>
                    <a:pt x="8582" y="1"/>
                  </a:moveTo>
                  <a:cubicBezTo>
                    <a:pt x="8545" y="1"/>
                    <a:pt x="8503" y="11"/>
                    <a:pt x="8461" y="32"/>
                  </a:cubicBezTo>
                  <a:lnTo>
                    <a:pt x="127" y="4855"/>
                  </a:lnTo>
                  <a:cubicBezTo>
                    <a:pt x="43" y="4897"/>
                    <a:pt x="0" y="4982"/>
                    <a:pt x="0" y="5066"/>
                  </a:cubicBezTo>
                  <a:lnTo>
                    <a:pt x="0" y="14753"/>
                  </a:lnTo>
                  <a:cubicBezTo>
                    <a:pt x="0" y="14796"/>
                    <a:pt x="43" y="14880"/>
                    <a:pt x="127" y="14923"/>
                  </a:cubicBezTo>
                  <a:lnTo>
                    <a:pt x="339" y="14923"/>
                  </a:lnTo>
                  <a:lnTo>
                    <a:pt x="8672" y="10100"/>
                  </a:lnTo>
                  <a:cubicBezTo>
                    <a:pt x="8757" y="10058"/>
                    <a:pt x="8799" y="9973"/>
                    <a:pt x="8799" y="9889"/>
                  </a:cubicBezTo>
                  <a:lnTo>
                    <a:pt x="8799" y="244"/>
                  </a:lnTo>
                  <a:cubicBezTo>
                    <a:pt x="8799" y="159"/>
                    <a:pt x="8757" y="75"/>
                    <a:pt x="8672" y="32"/>
                  </a:cubicBezTo>
                  <a:cubicBezTo>
                    <a:pt x="8651" y="11"/>
                    <a:pt x="8619" y="1"/>
                    <a:pt x="8582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 flipH="1">
              <a:off x="7140550" y="1362125"/>
              <a:ext cx="429400" cy="252500"/>
            </a:xfrm>
            <a:custGeom>
              <a:avLst/>
              <a:gdLst/>
              <a:ahLst/>
              <a:cxnLst/>
              <a:rect l="l" t="t" r="r" b="b"/>
              <a:pathLst>
                <a:path w="17176" h="10100" extrusionOk="0">
                  <a:moveTo>
                    <a:pt x="8588" y="497"/>
                  </a:moveTo>
                  <a:lnTo>
                    <a:pt x="16541" y="5066"/>
                  </a:lnTo>
                  <a:lnTo>
                    <a:pt x="8588" y="9635"/>
                  </a:lnTo>
                  <a:lnTo>
                    <a:pt x="678" y="5066"/>
                  </a:lnTo>
                  <a:lnTo>
                    <a:pt x="8588" y="497"/>
                  </a:lnTo>
                  <a:close/>
                  <a:moveTo>
                    <a:pt x="8593" y="0"/>
                  </a:moveTo>
                  <a:cubicBezTo>
                    <a:pt x="8556" y="0"/>
                    <a:pt x="8525" y="11"/>
                    <a:pt x="8503" y="32"/>
                  </a:cubicBezTo>
                  <a:lnTo>
                    <a:pt x="128" y="4855"/>
                  </a:lnTo>
                  <a:cubicBezTo>
                    <a:pt x="43" y="4897"/>
                    <a:pt x="1" y="4981"/>
                    <a:pt x="1" y="5066"/>
                  </a:cubicBezTo>
                  <a:cubicBezTo>
                    <a:pt x="1" y="5151"/>
                    <a:pt x="43" y="5193"/>
                    <a:pt x="128" y="5235"/>
                  </a:cubicBezTo>
                  <a:lnTo>
                    <a:pt x="8503" y="10058"/>
                  </a:lnTo>
                  <a:cubicBezTo>
                    <a:pt x="8503" y="10100"/>
                    <a:pt x="8546" y="10100"/>
                    <a:pt x="8588" y="10100"/>
                  </a:cubicBezTo>
                  <a:cubicBezTo>
                    <a:pt x="8630" y="10100"/>
                    <a:pt x="8673" y="10100"/>
                    <a:pt x="8715" y="10058"/>
                  </a:cubicBezTo>
                  <a:lnTo>
                    <a:pt x="17048" y="5235"/>
                  </a:lnTo>
                  <a:cubicBezTo>
                    <a:pt x="17133" y="5193"/>
                    <a:pt x="17175" y="5151"/>
                    <a:pt x="17175" y="5066"/>
                  </a:cubicBezTo>
                  <a:cubicBezTo>
                    <a:pt x="17175" y="4981"/>
                    <a:pt x="17133" y="4897"/>
                    <a:pt x="17048" y="4855"/>
                  </a:cubicBezTo>
                  <a:lnTo>
                    <a:pt x="8715" y="32"/>
                  </a:lnTo>
                  <a:cubicBezTo>
                    <a:pt x="8673" y="11"/>
                    <a:pt x="8630" y="0"/>
                    <a:pt x="8593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 flipH="1">
              <a:off x="7348900" y="1362125"/>
              <a:ext cx="219975" cy="373075"/>
            </a:xfrm>
            <a:custGeom>
              <a:avLst/>
              <a:gdLst/>
              <a:ahLst/>
              <a:cxnLst/>
              <a:rect l="l" t="t" r="r" b="b"/>
              <a:pathLst>
                <a:path w="8799" h="14923" extrusionOk="0">
                  <a:moveTo>
                    <a:pt x="8376" y="624"/>
                  </a:moveTo>
                  <a:lnTo>
                    <a:pt x="8376" y="9762"/>
                  </a:lnTo>
                  <a:lnTo>
                    <a:pt x="423" y="14330"/>
                  </a:lnTo>
                  <a:lnTo>
                    <a:pt x="423" y="5193"/>
                  </a:lnTo>
                  <a:lnTo>
                    <a:pt x="8376" y="624"/>
                  </a:lnTo>
                  <a:close/>
                  <a:moveTo>
                    <a:pt x="8566" y="0"/>
                  </a:moveTo>
                  <a:cubicBezTo>
                    <a:pt x="8524" y="0"/>
                    <a:pt x="8482" y="11"/>
                    <a:pt x="8460" y="32"/>
                  </a:cubicBezTo>
                  <a:lnTo>
                    <a:pt x="85" y="4855"/>
                  </a:lnTo>
                  <a:cubicBezTo>
                    <a:pt x="42" y="4897"/>
                    <a:pt x="0" y="4981"/>
                    <a:pt x="0" y="5066"/>
                  </a:cubicBezTo>
                  <a:lnTo>
                    <a:pt x="0" y="14711"/>
                  </a:lnTo>
                  <a:cubicBezTo>
                    <a:pt x="0" y="14796"/>
                    <a:pt x="42" y="14838"/>
                    <a:pt x="85" y="14880"/>
                  </a:cubicBezTo>
                  <a:cubicBezTo>
                    <a:pt x="127" y="14922"/>
                    <a:pt x="169" y="14922"/>
                    <a:pt x="212" y="14922"/>
                  </a:cubicBezTo>
                  <a:cubicBezTo>
                    <a:pt x="254" y="14922"/>
                    <a:pt x="296" y="14922"/>
                    <a:pt x="338" y="14880"/>
                  </a:cubicBezTo>
                  <a:lnTo>
                    <a:pt x="8672" y="10100"/>
                  </a:lnTo>
                  <a:cubicBezTo>
                    <a:pt x="8757" y="10058"/>
                    <a:pt x="8799" y="9973"/>
                    <a:pt x="8799" y="9888"/>
                  </a:cubicBezTo>
                  <a:lnTo>
                    <a:pt x="8799" y="244"/>
                  </a:lnTo>
                  <a:cubicBezTo>
                    <a:pt x="8799" y="159"/>
                    <a:pt x="8757" y="74"/>
                    <a:pt x="8672" y="32"/>
                  </a:cubicBezTo>
                  <a:cubicBezTo>
                    <a:pt x="8651" y="11"/>
                    <a:pt x="8608" y="0"/>
                    <a:pt x="8566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 flipH="1">
              <a:off x="7140550" y="1362125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424" y="624"/>
                  </a:moveTo>
                  <a:lnTo>
                    <a:pt x="8376" y="5193"/>
                  </a:lnTo>
                  <a:lnTo>
                    <a:pt x="8376" y="14330"/>
                  </a:lnTo>
                  <a:lnTo>
                    <a:pt x="424" y="9762"/>
                  </a:lnTo>
                  <a:lnTo>
                    <a:pt x="424" y="624"/>
                  </a:lnTo>
                  <a:close/>
                  <a:moveTo>
                    <a:pt x="217" y="0"/>
                  </a:moveTo>
                  <a:cubicBezTo>
                    <a:pt x="180" y="0"/>
                    <a:pt x="149" y="11"/>
                    <a:pt x="127" y="32"/>
                  </a:cubicBezTo>
                  <a:cubicBezTo>
                    <a:pt x="43" y="74"/>
                    <a:pt x="1" y="159"/>
                    <a:pt x="1" y="244"/>
                  </a:cubicBezTo>
                  <a:lnTo>
                    <a:pt x="1" y="9888"/>
                  </a:lnTo>
                  <a:cubicBezTo>
                    <a:pt x="1" y="9973"/>
                    <a:pt x="43" y="10015"/>
                    <a:pt x="127" y="10058"/>
                  </a:cubicBezTo>
                  <a:lnTo>
                    <a:pt x="8461" y="14880"/>
                  </a:lnTo>
                  <a:cubicBezTo>
                    <a:pt x="8503" y="14922"/>
                    <a:pt x="8546" y="14922"/>
                    <a:pt x="8588" y="14922"/>
                  </a:cubicBezTo>
                  <a:cubicBezTo>
                    <a:pt x="8630" y="14922"/>
                    <a:pt x="8630" y="14922"/>
                    <a:pt x="8672" y="14880"/>
                  </a:cubicBezTo>
                  <a:cubicBezTo>
                    <a:pt x="8757" y="14838"/>
                    <a:pt x="8799" y="14796"/>
                    <a:pt x="8799" y="14711"/>
                  </a:cubicBezTo>
                  <a:lnTo>
                    <a:pt x="8799" y="5066"/>
                  </a:lnTo>
                  <a:cubicBezTo>
                    <a:pt x="8799" y="4981"/>
                    <a:pt x="8757" y="4897"/>
                    <a:pt x="8672" y="4855"/>
                  </a:cubicBezTo>
                  <a:lnTo>
                    <a:pt x="339" y="32"/>
                  </a:lnTo>
                  <a:cubicBezTo>
                    <a:pt x="297" y="11"/>
                    <a:pt x="254" y="0"/>
                    <a:pt x="217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 flipH="1">
              <a:off x="7145850" y="160932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9645"/>
                  </a:moveTo>
                  <a:lnTo>
                    <a:pt x="1" y="4823"/>
                  </a:lnTo>
                  <a:lnTo>
                    <a:pt x="8334" y="0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 flipH="1">
              <a:off x="7139500" y="1603250"/>
              <a:ext cx="431500" cy="252500"/>
            </a:xfrm>
            <a:custGeom>
              <a:avLst/>
              <a:gdLst/>
              <a:ahLst/>
              <a:cxnLst/>
              <a:rect l="l" t="t" r="r" b="b"/>
              <a:pathLst>
                <a:path w="17260" h="10100" extrusionOk="0">
                  <a:moveTo>
                    <a:pt x="8630" y="497"/>
                  </a:moveTo>
                  <a:lnTo>
                    <a:pt x="16583" y="5066"/>
                  </a:lnTo>
                  <a:lnTo>
                    <a:pt x="8630" y="9635"/>
                  </a:lnTo>
                  <a:lnTo>
                    <a:pt x="720" y="5066"/>
                  </a:lnTo>
                  <a:lnTo>
                    <a:pt x="8630" y="497"/>
                  </a:lnTo>
                  <a:close/>
                  <a:moveTo>
                    <a:pt x="8635" y="0"/>
                  </a:moveTo>
                  <a:cubicBezTo>
                    <a:pt x="8598" y="0"/>
                    <a:pt x="8567" y="11"/>
                    <a:pt x="8545" y="32"/>
                  </a:cubicBezTo>
                  <a:lnTo>
                    <a:pt x="170" y="4854"/>
                  </a:lnTo>
                  <a:cubicBezTo>
                    <a:pt x="0" y="4939"/>
                    <a:pt x="0" y="5151"/>
                    <a:pt x="170" y="5235"/>
                  </a:cubicBezTo>
                  <a:lnTo>
                    <a:pt x="8545" y="10058"/>
                  </a:lnTo>
                  <a:cubicBezTo>
                    <a:pt x="8545" y="10100"/>
                    <a:pt x="8588" y="10100"/>
                    <a:pt x="8630" y="10100"/>
                  </a:cubicBezTo>
                  <a:cubicBezTo>
                    <a:pt x="8672" y="10100"/>
                    <a:pt x="8715" y="10100"/>
                    <a:pt x="8757" y="10058"/>
                  </a:cubicBezTo>
                  <a:lnTo>
                    <a:pt x="17090" y="5235"/>
                  </a:lnTo>
                  <a:cubicBezTo>
                    <a:pt x="17260" y="5151"/>
                    <a:pt x="17260" y="4939"/>
                    <a:pt x="17090" y="4854"/>
                  </a:cubicBezTo>
                  <a:lnTo>
                    <a:pt x="8757" y="32"/>
                  </a:lnTo>
                  <a:cubicBezTo>
                    <a:pt x="8715" y="11"/>
                    <a:pt x="8672" y="0"/>
                    <a:pt x="8635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 flipH="1">
              <a:off x="7557225" y="2568775"/>
              <a:ext cx="431500" cy="251475"/>
            </a:xfrm>
            <a:custGeom>
              <a:avLst/>
              <a:gdLst/>
              <a:ahLst/>
              <a:cxnLst/>
              <a:rect l="l" t="t" r="r" b="b"/>
              <a:pathLst>
                <a:path w="17260" h="10059" extrusionOk="0">
                  <a:moveTo>
                    <a:pt x="8630" y="456"/>
                  </a:moveTo>
                  <a:lnTo>
                    <a:pt x="16583" y="5024"/>
                  </a:lnTo>
                  <a:lnTo>
                    <a:pt x="8630" y="9593"/>
                  </a:lnTo>
                  <a:lnTo>
                    <a:pt x="719" y="5024"/>
                  </a:lnTo>
                  <a:lnTo>
                    <a:pt x="8630" y="456"/>
                  </a:lnTo>
                  <a:close/>
                  <a:moveTo>
                    <a:pt x="8667" y="1"/>
                  </a:moveTo>
                  <a:cubicBezTo>
                    <a:pt x="8630" y="1"/>
                    <a:pt x="8587" y="11"/>
                    <a:pt x="8545" y="33"/>
                  </a:cubicBezTo>
                  <a:lnTo>
                    <a:pt x="169" y="4855"/>
                  </a:lnTo>
                  <a:cubicBezTo>
                    <a:pt x="0" y="4940"/>
                    <a:pt x="0" y="5151"/>
                    <a:pt x="169" y="5236"/>
                  </a:cubicBezTo>
                  <a:lnTo>
                    <a:pt x="8545" y="10058"/>
                  </a:lnTo>
                  <a:lnTo>
                    <a:pt x="8757" y="10058"/>
                  </a:lnTo>
                  <a:lnTo>
                    <a:pt x="17132" y="5236"/>
                  </a:lnTo>
                  <a:cubicBezTo>
                    <a:pt x="17259" y="5151"/>
                    <a:pt x="17259" y="4940"/>
                    <a:pt x="17132" y="4855"/>
                  </a:cubicBezTo>
                  <a:lnTo>
                    <a:pt x="8757" y="33"/>
                  </a:lnTo>
                  <a:cubicBezTo>
                    <a:pt x="8736" y="11"/>
                    <a:pt x="8704" y="1"/>
                    <a:pt x="8667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 flipH="1">
              <a:off x="7766625" y="2568775"/>
              <a:ext cx="221050" cy="372025"/>
            </a:xfrm>
            <a:custGeom>
              <a:avLst/>
              <a:gdLst/>
              <a:ahLst/>
              <a:cxnLst/>
              <a:rect l="l" t="t" r="r" b="b"/>
              <a:pathLst>
                <a:path w="8842" h="14881" extrusionOk="0">
                  <a:moveTo>
                    <a:pt x="8376" y="583"/>
                  </a:moveTo>
                  <a:lnTo>
                    <a:pt x="8376" y="9720"/>
                  </a:lnTo>
                  <a:lnTo>
                    <a:pt x="466" y="14288"/>
                  </a:lnTo>
                  <a:lnTo>
                    <a:pt x="466" y="5151"/>
                  </a:lnTo>
                  <a:lnTo>
                    <a:pt x="8376" y="583"/>
                  </a:lnTo>
                  <a:close/>
                  <a:moveTo>
                    <a:pt x="8625" y="1"/>
                  </a:moveTo>
                  <a:cubicBezTo>
                    <a:pt x="8588" y="1"/>
                    <a:pt x="8545" y="11"/>
                    <a:pt x="8503" y="33"/>
                  </a:cubicBezTo>
                  <a:lnTo>
                    <a:pt x="127" y="4855"/>
                  </a:lnTo>
                  <a:cubicBezTo>
                    <a:pt x="43" y="4897"/>
                    <a:pt x="0" y="4940"/>
                    <a:pt x="0" y="5024"/>
                  </a:cubicBezTo>
                  <a:lnTo>
                    <a:pt x="0" y="14669"/>
                  </a:lnTo>
                  <a:cubicBezTo>
                    <a:pt x="0" y="14754"/>
                    <a:pt x="43" y="14838"/>
                    <a:pt x="127" y="14881"/>
                  </a:cubicBezTo>
                  <a:lnTo>
                    <a:pt x="381" y="14881"/>
                  </a:lnTo>
                  <a:lnTo>
                    <a:pt x="8715" y="10058"/>
                  </a:lnTo>
                  <a:cubicBezTo>
                    <a:pt x="8799" y="10016"/>
                    <a:pt x="8842" y="9931"/>
                    <a:pt x="8842" y="9847"/>
                  </a:cubicBezTo>
                  <a:lnTo>
                    <a:pt x="8842" y="202"/>
                  </a:lnTo>
                  <a:cubicBezTo>
                    <a:pt x="8842" y="117"/>
                    <a:pt x="8799" y="33"/>
                    <a:pt x="8715" y="33"/>
                  </a:cubicBezTo>
                  <a:cubicBezTo>
                    <a:pt x="8694" y="11"/>
                    <a:pt x="8662" y="1"/>
                    <a:pt x="8625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 flipH="1">
              <a:off x="7558275" y="2568775"/>
              <a:ext cx="220000" cy="372025"/>
            </a:xfrm>
            <a:custGeom>
              <a:avLst/>
              <a:gdLst/>
              <a:ahLst/>
              <a:cxnLst/>
              <a:rect l="l" t="t" r="r" b="b"/>
              <a:pathLst>
                <a:path w="8800" h="14881" extrusionOk="0">
                  <a:moveTo>
                    <a:pt x="423" y="583"/>
                  </a:moveTo>
                  <a:lnTo>
                    <a:pt x="8376" y="5151"/>
                  </a:lnTo>
                  <a:lnTo>
                    <a:pt x="8376" y="14331"/>
                  </a:lnTo>
                  <a:lnTo>
                    <a:pt x="423" y="9762"/>
                  </a:lnTo>
                  <a:lnTo>
                    <a:pt x="423" y="583"/>
                  </a:lnTo>
                  <a:close/>
                  <a:moveTo>
                    <a:pt x="249" y="1"/>
                  </a:moveTo>
                  <a:cubicBezTo>
                    <a:pt x="212" y="1"/>
                    <a:pt x="169" y="11"/>
                    <a:pt x="127" y="33"/>
                  </a:cubicBezTo>
                  <a:cubicBezTo>
                    <a:pt x="43" y="75"/>
                    <a:pt x="0" y="160"/>
                    <a:pt x="0" y="244"/>
                  </a:cubicBezTo>
                  <a:lnTo>
                    <a:pt x="0" y="9847"/>
                  </a:lnTo>
                  <a:cubicBezTo>
                    <a:pt x="0" y="9931"/>
                    <a:pt x="43" y="10016"/>
                    <a:pt x="127" y="10058"/>
                  </a:cubicBezTo>
                  <a:lnTo>
                    <a:pt x="8461" y="14881"/>
                  </a:lnTo>
                  <a:lnTo>
                    <a:pt x="8714" y="14881"/>
                  </a:lnTo>
                  <a:cubicBezTo>
                    <a:pt x="8757" y="14838"/>
                    <a:pt x="8799" y="14754"/>
                    <a:pt x="8799" y="14711"/>
                  </a:cubicBezTo>
                  <a:lnTo>
                    <a:pt x="8799" y="5067"/>
                  </a:lnTo>
                  <a:cubicBezTo>
                    <a:pt x="8799" y="4982"/>
                    <a:pt x="8757" y="4897"/>
                    <a:pt x="8714" y="4855"/>
                  </a:cubicBezTo>
                  <a:lnTo>
                    <a:pt x="339" y="33"/>
                  </a:lnTo>
                  <a:cubicBezTo>
                    <a:pt x="318" y="11"/>
                    <a:pt x="286" y="1"/>
                    <a:pt x="249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 flipH="1">
              <a:off x="7563575" y="281492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9645"/>
                  </a:moveTo>
                  <a:lnTo>
                    <a:pt x="0" y="4823"/>
                  </a:lnTo>
                  <a:lnTo>
                    <a:pt x="8334" y="1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 flipH="1">
              <a:off x="7558275" y="2809900"/>
              <a:ext cx="429400" cy="251925"/>
            </a:xfrm>
            <a:custGeom>
              <a:avLst/>
              <a:gdLst/>
              <a:ahLst/>
              <a:cxnLst/>
              <a:rect l="l" t="t" r="r" b="b"/>
              <a:pathLst>
                <a:path w="17176" h="10077" extrusionOk="0">
                  <a:moveTo>
                    <a:pt x="8588" y="455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7" y="5024"/>
                  </a:lnTo>
                  <a:lnTo>
                    <a:pt x="8588" y="455"/>
                  </a:lnTo>
                  <a:close/>
                  <a:moveTo>
                    <a:pt x="8625" y="1"/>
                  </a:moveTo>
                  <a:cubicBezTo>
                    <a:pt x="8588" y="1"/>
                    <a:pt x="8545" y="11"/>
                    <a:pt x="8503" y="32"/>
                  </a:cubicBezTo>
                  <a:lnTo>
                    <a:pt x="127" y="4855"/>
                  </a:lnTo>
                  <a:cubicBezTo>
                    <a:pt x="43" y="4897"/>
                    <a:pt x="0" y="4939"/>
                    <a:pt x="0" y="5024"/>
                  </a:cubicBezTo>
                  <a:cubicBezTo>
                    <a:pt x="0" y="5109"/>
                    <a:pt x="43" y="5193"/>
                    <a:pt x="127" y="5236"/>
                  </a:cubicBezTo>
                  <a:lnTo>
                    <a:pt x="8503" y="10058"/>
                  </a:lnTo>
                  <a:lnTo>
                    <a:pt x="8588" y="10058"/>
                  </a:lnTo>
                  <a:cubicBezTo>
                    <a:pt x="8602" y="10072"/>
                    <a:pt x="8616" y="10077"/>
                    <a:pt x="8630" y="10077"/>
                  </a:cubicBezTo>
                  <a:cubicBezTo>
                    <a:pt x="8658" y="10077"/>
                    <a:pt x="8686" y="10058"/>
                    <a:pt x="8715" y="10058"/>
                  </a:cubicBezTo>
                  <a:lnTo>
                    <a:pt x="17048" y="5236"/>
                  </a:lnTo>
                  <a:cubicBezTo>
                    <a:pt x="17133" y="5193"/>
                    <a:pt x="17175" y="5109"/>
                    <a:pt x="17175" y="5066"/>
                  </a:cubicBezTo>
                  <a:cubicBezTo>
                    <a:pt x="17175" y="4982"/>
                    <a:pt x="17133" y="4897"/>
                    <a:pt x="17048" y="4855"/>
                  </a:cubicBezTo>
                  <a:lnTo>
                    <a:pt x="8715" y="32"/>
                  </a:lnTo>
                  <a:cubicBezTo>
                    <a:pt x="8694" y="11"/>
                    <a:pt x="8662" y="1"/>
                    <a:pt x="8625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 flipH="1">
              <a:off x="7563575" y="2091575"/>
              <a:ext cx="417750" cy="241125"/>
            </a:xfrm>
            <a:custGeom>
              <a:avLst/>
              <a:gdLst/>
              <a:ahLst/>
              <a:cxnLst/>
              <a:rect l="l" t="t" r="r" b="b"/>
              <a:pathLst>
                <a:path w="16710" h="9645" extrusionOk="0">
                  <a:moveTo>
                    <a:pt x="0" y="4823"/>
                  </a:moveTo>
                  <a:lnTo>
                    <a:pt x="8334" y="0"/>
                  </a:lnTo>
                  <a:lnTo>
                    <a:pt x="16710" y="4823"/>
                  </a:lnTo>
                  <a:lnTo>
                    <a:pt x="8334" y="9645"/>
                  </a:ln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 flipH="1">
              <a:off x="7557225" y="2086275"/>
              <a:ext cx="431500" cy="251725"/>
            </a:xfrm>
            <a:custGeom>
              <a:avLst/>
              <a:gdLst/>
              <a:ahLst/>
              <a:cxnLst/>
              <a:rect l="l" t="t" r="r" b="b"/>
              <a:pathLst>
                <a:path w="17260" h="10069" extrusionOk="0">
                  <a:moveTo>
                    <a:pt x="8630" y="466"/>
                  </a:moveTo>
                  <a:lnTo>
                    <a:pt x="16583" y="5035"/>
                  </a:lnTo>
                  <a:lnTo>
                    <a:pt x="8630" y="9603"/>
                  </a:lnTo>
                  <a:lnTo>
                    <a:pt x="719" y="5035"/>
                  </a:lnTo>
                  <a:lnTo>
                    <a:pt x="8630" y="466"/>
                  </a:lnTo>
                  <a:close/>
                  <a:moveTo>
                    <a:pt x="8545" y="1"/>
                  </a:moveTo>
                  <a:lnTo>
                    <a:pt x="169" y="4865"/>
                  </a:lnTo>
                  <a:cubicBezTo>
                    <a:pt x="0" y="4950"/>
                    <a:pt x="0" y="5161"/>
                    <a:pt x="169" y="5246"/>
                  </a:cubicBezTo>
                  <a:lnTo>
                    <a:pt x="8545" y="10069"/>
                  </a:lnTo>
                  <a:lnTo>
                    <a:pt x="8757" y="10069"/>
                  </a:lnTo>
                  <a:lnTo>
                    <a:pt x="17132" y="5246"/>
                  </a:lnTo>
                  <a:cubicBezTo>
                    <a:pt x="17259" y="5161"/>
                    <a:pt x="17259" y="4908"/>
                    <a:pt x="17132" y="4865"/>
                  </a:cubicBezTo>
                  <a:lnTo>
                    <a:pt x="8757" y="1"/>
                  </a:ln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 flipH="1">
              <a:off x="7557225" y="2207100"/>
              <a:ext cx="431500" cy="251450"/>
            </a:xfrm>
            <a:custGeom>
              <a:avLst/>
              <a:gdLst/>
              <a:ahLst/>
              <a:cxnLst/>
              <a:rect l="l" t="t" r="r" b="b"/>
              <a:pathLst>
                <a:path w="17260" h="10058" extrusionOk="0">
                  <a:moveTo>
                    <a:pt x="8630" y="455"/>
                  </a:moveTo>
                  <a:lnTo>
                    <a:pt x="16583" y="5024"/>
                  </a:lnTo>
                  <a:lnTo>
                    <a:pt x="8630" y="9593"/>
                  </a:lnTo>
                  <a:lnTo>
                    <a:pt x="719" y="5024"/>
                  </a:lnTo>
                  <a:lnTo>
                    <a:pt x="8630" y="455"/>
                  </a:lnTo>
                  <a:close/>
                  <a:moveTo>
                    <a:pt x="8667" y="1"/>
                  </a:moveTo>
                  <a:cubicBezTo>
                    <a:pt x="8630" y="1"/>
                    <a:pt x="8587" y="11"/>
                    <a:pt x="8545" y="32"/>
                  </a:cubicBezTo>
                  <a:lnTo>
                    <a:pt x="169" y="4855"/>
                  </a:lnTo>
                  <a:cubicBezTo>
                    <a:pt x="0" y="4939"/>
                    <a:pt x="0" y="5151"/>
                    <a:pt x="169" y="5236"/>
                  </a:cubicBezTo>
                  <a:lnTo>
                    <a:pt x="8545" y="10058"/>
                  </a:lnTo>
                  <a:lnTo>
                    <a:pt x="8757" y="10058"/>
                  </a:lnTo>
                  <a:lnTo>
                    <a:pt x="17132" y="5236"/>
                  </a:lnTo>
                  <a:cubicBezTo>
                    <a:pt x="17259" y="5151"/>
                    <a:pt x="17259" y="4897"/>
                    <a:pt x="17132" y="4855"/>
                  </a:cubicBezTo>
                  <a:lnTo>
                    <a:pt x="8757" y="32"/>
                  </a:lnTo>
                  <a:cubicBezTo>
                    <a:pt x="8736" y="11"/>
                    <a:pt x="8704" y="1"/>
                    <a:pt x="8667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 flipH="1">
              <a:off x="7140550" y="1723800"/>
              <a:ext cx="220000" cy="614200"/>
            </a:xfrm>
            <a:custGeom>
              <a:avLst/>
              <a:gdLst/>
              <a:ahLst/>
              <a:cxnLst/>
              <a:rect l="l" t="t" r="r" b="b"/>
              <a:pathLst>
                <a:path w="8800" h="24568" extrusionOk="0">
                  <a:moveTo>
                    <a:pt x="8376" y="625"/>
                  </a:moveTo>
                  <a:lnTo>
                    <a:pt x="8376" y="19407"/>
                  </a:lnTo>
                  <a:lnTo>
                    <a:pt x="424" y="23975"/>
                  </a:lnTo>
                  <a:lnTo>
                    <a:pt x="424" y="5193"/>
                  </a:lnTo>
                  <a:lnTo>
                    <a:pt x="8376" y="625"/>
                  </a:lnTo>
                  <a:close/>
                  <a:moveTo>
                    <a:pt x="8583" y="1"/>
                  </a:moveTo>
                  <a:cubicBezTo>
                    <a:pt x="8546" y="1"/>
                    <a:pt x="8503" y="11"/>
                    <a:pt x="8461" y="32"/>
                  </a:cubicBezTo>
                  <a:lnTo>
                    <a:pt x="127" y="4855"/>
                  </a:lnTo>
                  <a:cubicBezTo>
                    <a:pt x="43" y="4897"/>
                    <a:pt x="1" y="4982"/>
                    <a:pt x="1" y="5066"/>
                  </a:cubicBezTo>
                  <a:lnTo>
                    <a:pt x="1" y="24356"/>
                  </a:lnTo>
                  <a:cubicBezTo>
                    <a:pt x="1" y="24441"/>
                    <a:pt x="43" y="24525"/>
                    <a:pt x="127" y="24568"/>
                  </a:cubicBezTo>
                  <a:lnTo>
                    <a:pt x="339" y="24568"/>
                  </a:lnTo>
                  <a:lnTo>
                    <a:pt x="8672" y="19745"/>
                  </a:lnTo>
                  <a:cubicBezTo>
                    <a:pt x="8757" y="19703"/>
                    <a:pt x="8799" y="19618"/>
                    <a:pt x="8799" y="19534"/>
                  </a:cubicBezTo>
                  <a:lnTo>
                    <a:pt x="8799" y="244"/>
                  </a:lnTo>
                  <a:cubicBezTo>
                    <a:pt x="8799" y="159"/>
                    <a:pt x="8757" y="75"/>
                    <a:pt x="8672" y="32"/>
                  </a:cubicBezTo>
                  <a:cubicBezTo>
                    <a:pt x="8651" y="11"/>
                    <a:pt x="8620" y="1"/>
                    <a:pt x="858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 flipH="1">
              <a:off x="6937500" y="221212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0" y="4823"/>
                  </a:moveTo>
                  <a:lnTo>
                    <a:pt x="8376" y="1"/>
                  </a:lnTo>
                  <a:lnTo>
                    <a:pt x="16709" y="4823"/>
                  </a:lnTo>
                  <a:lnTo>
                    <a:pt x="8376" y="9645"/>
                  </a:ln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 flipH="1">
              <a:off x="6931150" y="2207100"/>
              <a:ext cx="430450" cy="251450"/>
            </a:xfrm>
            <a:custGeom>
              <a:avLst/>
              <a:gdLst/>
              <a:ahLst/>
              <a:cxnLst/>
              <a:rect l="l" t="t" r="r" b="b"/>
              <a:pathLst>
                <a:path w="17218" h="10058" extrusionOk="0">
                  <a:moveTo>
                    <a:pt x="8630" y="455"/>
                  </a:moveTo>
                  <a:lnTo>
                    <a:pt x="16540" y="5024"/>
                  </a:lnTo>
                  <a:lnTo>
                    <a:pt x="8630" y="9593"/>
                  </a:lnTo>
                  <a:lnTo>
                    <a:pt x="677" y="5024"/>
                  </a:lnTo>
                  <a:lnTo>
                    <a:pt x="8630" y="455"/>
                  </a:lnTo>
                  <a:close/>
                  <a:moveTo>
                    <a:pt x="8625" y="1"/>
                  </a:moveTo>
                  <a:cubicBezTo>
                    <a:pt x="8588" y="1"/>
                    <a:pt x="8545" y="11"/>
                    <a:pt x="8503" y="32"/>
                  </a:cubicBezTo>
                  <a:lnTo>
                    <a:pt x="169" y="4855"/>
                  </a:lnTo>
                  <a:cubicBezTo>
                    <a:pt x="0" y="4939"/>
                    <a:pt x="0" y="5151"/>
                    <a:pt x="169" y="5236"/>
                  </a:cubicBezTo>
                  <a:lnTo>
                    <a:pt x="8503" y="10058"/>
                  </a:lnTo>
                  <a:lnTo>
                    <a:pt x="8714" y="10058"/>
                  </a:lnTo>
                  <a:lnTo>
                    <a:pt x="17090" y="5236"/>
                  </a:lnTo>
                  <a:cubicBezTo>
                    <a:pt x="17217" y="5151"/>
                    <a:pt x="17217" y="4939"/>
                    <a:pt x="17090" y="4855"/>
                  </a:cubicBezTo>
                  <a:lnTo>
                    <a:pt x="8714" y="32"/>
                  </a:lnTo>
                  <a:cubicBezTo>
                    <a:pt x="8693" y="11"/>
                    <a:pt x="8662" y="1"/>
                    <a:pt x="8625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 flipH="1">
              <a:off x="7139500" y="3475100"/>
              <a:ext cx="431500" cy="252525"/>
            </a:xfrm>
            <a:custGeom>
              <a:avLst/>
              <a:gdLst/>
              <a:ahLst/>
              <a:cxnLst/>
              <a:rect l="l" t="t" r="r" b="b"/>
              <a:pathLst>
                <a:path w="17260" h="10101" extrusionOk="0">
                  <a:moveTo>
                    <a:pt x="8630" y="498"/>
                  </a:moveTo>
                  <a:lnTo>
                    <a:pt x="16583" y="5066"/>
                  </a:lnTo>
                  <a:lnTo>
                    <a:pt x="8630" y="9635"/>
                  </a:lnTo>
                  <a:lnTo>
                    <a:pt x="720" y="5066"/>
                  </a:lnTo>
                  <a:lnTo>
                    <a:pt x="8630" y="498"/>
                  </a:lnTo>
                  <a:close/>
                  <a:moveTo>
                    <a:pt x="8635" y="1"/>
                  </a:moveTo>
                  <a:cubicBezTo>
                    <a:pt x="8598" y="1"/>
                    <a:pt x="8567" y="11"/>
                    <a:pt x="8545" y="32"/>
                  </a:cubicBezTo>
                  <a:lnTo>
                    <a:pt x="170" y="4855"/>
                  </a:lnTo>
                  <a:cubicBezTo>
                    <a:pt x="0" y="4939"/>
                    <a:pt x="0" y="5151"/>
                    <a:pt x="170" y="5235"/>
                  </a:cubicBezTo>
                  <a:lnTo>
                    <a:pt x="8545" y="10100"/>
                  </a:lnTo>
                  <a:lnTo>
                    <a:pt x="8757" y="10100"/>
                  </a:lnTo>
                  <a:lnTo>
                    <a:pt x="17090" y="5235"/>
                  </a:lnTo>
                  <a:cubicBezTo>
                    <a:pt x="17260" y="5151"/>
                    <a:pt x="17260" y="4939"/>
                    <a:pt x="17090" y="4855"/>
                  </a:cubicBezTo>
                  <a:lnTo>
                    <a:pt x="8757" y="32"/>
                  </a:lnTo>
                  <a:cubicBezTo>
                    <a:pt x="8715" y="11"/>
                    <a:pt x="8672" y="1"/>
                    <a:pt x="8635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 flipH="1">
              <a:off x="7140550" y="3354550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8376" y="624"/>
                  </a:moveTo>
                  <a:lnTo>
                    <a:pt x="8376" y="9761"/>
                  </a:lnTo>
                  <a:lnTo>
                    <a:pt x="424" y="14330"/>
                  </a:lnTo>
                  <a:lnTo>
                    <a:pt x="424" y="5193"/>
                  </a:lnTo>
                  <a:lnTo>
                    <a:pt x="8376" y="624"/>
                  </a:lnTo>
                  <a:close/>
                  <a:moveTo>
                    <a:pt x="8583" y="0"/>
                  </a:moveTo>
                  <a:cubicBezTo>
                    <a:pt x="8546" y="0"/>
                    <a:pt x="8503" y="11"/>
                    <a:pt x="8461" y="32"/>
                  </a:cubicBezTo>
                  <a:lnTo>
                    <a:pt x="127" y="4854"/>
                  </a:lnTo>
                  <a:cubicBezTo>
                    <a:pt x="43" y="4897"/>
                    <a:pt x="1" y="4981"/>
                    <a:pt x="1" y="5066"/>
                  </a:cubicBezTo>
                  <a:lnTo>
                    <a:pt x="1" y="14711"/>
                  </a:lnTo>
                  <a:cubicBezTo>
                    <a:pt x="1" y="14795"/>
                    <a:pt x="43" y="14880"/>
                    <a:pt x="127" y="14922"/>
                  </a:cubicBezTo>
                  <a:lnTo>
                    <a:pt x="339" y="14922"/>
                  </a:lnTo>
                  <a:lnTo>
                    <a:pt x="8672" y="10057"/>
                  </a:lnTo>
                  <a:cubicBezTo>
                    <a:pt x="8757" y="10015"/>
                    <a:pt x="8799" y="9973"/>
                    <a:pt x="8799" y="9888"/>
                  </a:cubicBezTo>
                  <a:lnTo>
                    <a:pt x="8799" y="243"/>
                  </a:lnTo>
                  <a:cubicBezTo>
                    <a:pt x="8799" y="159"/>
                    <a:pt x="8757" y="74"/>
                    <a:pt x="8672" y="32"/>
                  </a:cubicBezTo>
                  <a:cubicBezTo>
                    <a:pt x="8651" y="11"/>
                    <a:pt x="8620" y="0"/>
                    <a:pt x="8583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 flipH="1">
              <a:off x="7348900" y="3354550"/>
              <a:ext cx="221050" cy="373075"/>
            </a:xfrm>
            <a:custGeom>
              <a:avLst/>
              <a:gdLst/>
              <a:ahLst/>
              <a:cxnLst/>
              <a:rect l="l" t="t" r="r" b="b"/>
              <a:pathLst>
                <a:path w="8842" h="14923" extrusionOk="0">
                  <a:moveTo>
                    <a:pt x="466" y="624"/>
                  </a:moveTo>
                  <a:lnTo>
                    <a:pt x="8377" y="5193"/>
                  </a:lnTo>
                  <a:lnTo>
                    <a:pt x="8377" y="14330"/>
                  </a:lnTo>
                  <a:lnTo>
                    <a:pt x="466" y="9761"/>
                  </a:lnTo>
                  <a:lnTo>
                    <a:pt x="466" y="624"/>
                  </a:lnTo>
                  <a:close/>
                  <a:moveTo>
                    <a:pt x="249" y="0"/>
                  </a:moveTo>
                  <a:cubicBezTo>
                    <a:pt x="212" y="0"/>
                    <a:pt x="170" y="11"/>
                    <a:pt x="128" y="32"/>
                  </a:cubicBezTo>
                  <a:cubicBezTo>
                    <a:pt x="43" y="74"/>
                    <a:pt x="1" y="159"/>
                    <a:pt x="1" y="243"/>
                  </a:cubicBezTo>
                  <a:lnTo>
                    <a:pt x="1" y="9888"/>
                  </a:lnTo>
                  <a:cubicBezTo>
                    <a:pt x="1" y="9973"/>
                    <a:pt x="43" y="10015"/>
                    <a:pt x="128" y="10057"/>
                  </a:cubicBezTo>
                  <a:lnTo>
                    <a:pt x="8503" y="14922"/>
                  </a:lnTo>
                  <a:lnTo>
                    <a:pt x="8715" y="14922"/>
                  </a:lnTo>
                  <a:cubicBezTo>
                    <a:pt x="8800" y="14880"/>
                    <a:pt x="8842" y="14795"/>
                    <a:pt x="8842" y="14711"/>
                  </a:cubicBezTo>
                  <a:lnTo>
                    <a:pt x="8842" y="5066"/>
                  </a:lnTo>
                  <a:cubicBezTo>
                    <a:pt x="8842" y="4981"/>
                    <a:pt x="8800" y="4897"/>
                    <a:pt x="8715" y="4854"/>
                  </a:cubicBezTo>
                  <a:lnTo>
                    <a:pt x="339" y="32"/>
                  </a:lnTo>
                  <a:cubicBezTo>
                    <a:pt x="318" y="11"/>
                    <a:pt x="286" y="0"/>
                    <a:pt x="249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 flipH="1">
              <a:off x="7145850" y="3240075"/>
              <a:ext cx="417750" cy="241125"/>
            </a:xfrm>
            <a:custGeom>
              <a:avLst/>
              <a:gdLst/>
              <a:ahLst/>
              <a:cxnLst/>
              <a:rect l="l" t="t" r="r" b="b"/>
              <a:pathLst>
                <a:path w="16710" h="9645" extrusionOk="0">
                  <a:moveTo>
                    <a:pt x="8334" y="0"/>
                  </a:moveTo>
                  <a:lnTo>
                    <a:pt x="16710" y="4822"/>
                  </a:lnTo>
                  <a:lnTo>
                    <a:pt x="8334" y="9645"/>
                  </a:lnTo>
                  <a:lnTo>
                    <a:pt x="1" y="4822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 flipH="1">
              <a:off x="7140550" y="3235050"/>
              <a:ext cx="429400" cy="251450"/>
            </a:xfrm>
            <a:custGeom>
              <a:avLst/>
              <a:gdLst/>
              <a:ahLst/>
              <a:cxnLst/>
              <a:rect l="l" t="t" r="r" b="b"/>
              <a:pathLst>
                <a:path w="17176" h="10058" extrusionOk="0">
                  <a:moveTo>
                    <a:pt x="8588" y="455"/>
                  </a:moveTo>
                  <a:lnTo>
                    <a:pt x="16541" y="5023"/>
                  </a:lnTo>
                  <a:lnTo>
                    <a:pt x="8588" y="9592"/>
                  </a:lnTo>
                  <a:lnTo>
                    <a:pt x="678" y="5023"/>
                  </a:lnTo>
                  <a:lnTo>
                    <a:pt x="8588" y="455"/>
                  </a:lnTo>
                  <a:close/>
                  <a:moveTo>
                    <a:pt x="8593" y="0"/>
                  </a:moveTo>
                  <a:cubicBezTo>
                    <a:pt x="8556" y="0"/>
                    <a:pt x="8525" y="11"/>
                    <a:pt x="8503" y="32"/>
                  </a:cubicBezTo>
                  <a:lnTo>
                    <a:pt x="128" y="4812"/>
                  </a:lnTo>
                  <a:cubicBezTo>
                    <a:pt x="43" y="4854"/>
                    <a:pt x="1" y="4939"/>
                    <a:pt x="1" y="5023"/>
                  </a:cubicBezTo>
                  <a:cubicBezTo>
                    <a:pt x="1" y="5108"/>
                    <a:pt x="43" y="5150"/>
                    <a:pt x="128" y="5193"/>
                  </a:cubicBezTo>
                  <a:lnTo>
                    <a:pt x="8503" y="10015"/>
                  </a:lnTo>
                  <a:cubicBezTo>
                    <a:pt x="8503" y="10057"/>
                    <a:pt x="8546" y="10057"/>
                    <a:pt x="8588" y="10057"/>
                  </a:cubicBezTo>
                  <a:lnTo>
                    <a:pt x="8715" y="10057"/>
                  </a:lnTo>
                  <a:lnTo>
                    <a:pt x="17048" y="5235"/>
                  </a:lnTo>
                  <a:cubicBezTo>
                    <a:pt x="17133" y="5193"/>
                    <a:pt x="17175" y="5108"/>
                    <a:pt x="17175" y="5023"/>
                  </a:cubicBezTo>
                  <a:cubicBezTo>
                    <a:pt x="17175" y="4939"/>
                    <a:pt x="17133" y="4854"/>
                    <a:pt x="17048" y="4854"/>
                  </a:cubicBezTo>
                  <a:lnTo>
                    <a:pt x="8715" y="32"/>
                  </a:lnTo>
                  <a:cubicBezTo>
                    <a:pt x="8673" y="11"/>
                    <a:pt x="8630" y="0"/>
                    <a:pt x="8593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 flipH="1">
              <a:off x="6937500" y="3056050"/>
              <a:ext cx="208375" cy="241150"/>
            </a:xfrm>
            <a:custGeom>
              <a:avLst/>
              <a:gdLst/>
              <a:ahLst/>
              <a:cxnLst/>
              <a:rect l="l" t="t" r="r" b="b"/>
              <a:pathLst>
                <a:path w="8335" h="9646" extrusionOk="0">
                  <a:moveTo>
                    <a:pt x="8334" y="9645"/>
                  </a:moveTo>
                  <a:lnTo>
                    <a:pt x="8334" y="0"/>
                  </a:lnTo>
                  <a:lnTo>
                    <a:pt x="1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 flipH="1">
              <a:off x="6932225" y="3051025"/>
              <a:ext cx="221050" cy="252525"/>
            </a:xfrm>
            <a:custGeom>
              <a:avLst/>
              <a:gdLst/>
              <a:ahLst/>
              <a:cxnLst/>
              <a:rect l="l" t="t" r="r" b="b"/>
              <a:pathLst>
                <a:path w="8842" h="10101" extrusionOk="0">
                  <a:moveTo>
                    <a:pt x="8461" y="625"/>
                  </a:moveTo>
                  <a:lnTo>
                    <a:pt x="8461" y="9508"/>
                  </a:lnTo>
                  <a:lnTo>
                    <a:pt x="720" y="5024"/>
                  </a:lnTo>
                  <a:lnTo>
                    <a:pt x="8461" y="625"/>
                  </a:lnTo>
                  <a:close/>
                  <a:moveTo>
                    <a:pt x="8636" y="1"/>
                  </a:moveTo>
                  <a:cubicBezTo>
                    <a:pt x="8599" y="1"/>
                    <a:pt x="8567" y="11"/>
                    <a:pt x="8546" y="32"/>
                  </a:cubicBezTo>
                  <a:lnTo>
                    <a:pt x="170" y="4855"/>
                  </a:lnTo>
                  <a:cubicBezTo>
                    <a:pt x="1" y="4939"/>
                    <a:pt x="1" y="5151"/>
                    <a:pt x="170" y="5235"/>
                  </a:cubicBezTo>
                  <a:lnTo>
                    <a:pt x="8546" y="10058"/>
                  </a:lnTo>
                  <a:cubicBezTo>
                    <a:pt x="8546" y="10058"/>
                    <a:pt x="8588" y="10058"/>
                    <a:pt x="8630" y="10100"/>
                  </a:cubicBezTo>
                  <a:cubicBezTo>
                    <a:pt x="8673" y="10100"/>
                    <a:pt x="8715" y="10058"/>
                    <a:pt x="8757" y="10058"/>
                  </a:cubicBezTo>
                  <a:cubicBezTo>
                    <a:pt x="8800" y="10016"/>
                    <a:pt x="8842" y="9931"/>
                    <a:pt x="8842" y="9846"/>
                  </a:cubicBezTo>
                  <a:lnTo>
                    <a:pt x="8842" y="201"/>
                  </a:lnTo>
                  <a:cubicBezTo>
                    <a:pt x="8842" y="117"/>
                    <a:pt x="8800" y="75"/>
                    <a:pt x="8757" y="32"/>
                  </a:cubicBezTo>
                  <a:cubicBezTo>
                    <a:pt x="8715" y="11"/>
                    <a:pt x="8673" y="1"/>
                    <a:pt x="8636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 flipH="1">
              <a:off x="6728100" y="1850450"/>
              <a:ext cx="417775" cy="241150"/>
            </a:xfrm>
            <a:custGeom>
              <a:avLst/>
              <a:gdLst/>
              <a:ahLst/>
              <a:cxnLst/>
              <a:rect l="l" t="t" r="r" b="b"/>
              <a:pathLst>
                <a:path w="16711" h="9646" extrusionOk="0">
                  <a:moveTo>
                    <a:pt x="1" y="4823"/>
                  </a:moveTo>
                  <a:lnTo>
                    <a:pt x="8334" y="0"/>
                  </a:lnTo>
                  <a:lnTo>
                    <a:pt x="16710" y="4823"/>
                  </a:lnTo>
                  <a:lnTo>
                    <a:pt x="8334" y="9645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 flipH="1">
              <a:off x="6513425" y="1751300"/>
              <a:ext cx="220000" cy="586700"/>
            </a:xfrm>
            <a:custGeom>
              <a:avLst/>
              <a:gdLst/>
              <a:ahLst/>
              <a:cxnLst/>
              <a:rect l="l" t="t" r="r" b="b"/>
              <a:pathLst>
                <a:path w="8800" h="23468" extrusionOk="0">
                  <a:moveTo>
                    <a:pt x="424" y="582"/>
                  </a:moveTo>
                  <a:lnTo>
                    <a:pt x="8376" y="5151"/>
                  </a:lnTo>
                  <a:lnTo>
                    <a:pt x="8376" y="22875"/>
                  </a:lnTo>
                  <a:lnTo>
                    <a:pt x="424" y="18307"/>
                  </a:lnTo>
                  <a:lnTo>
                    <a:pt x="424" y="582"/>
                  </a:lnTo>
                  <a:close/>
                  <a:moveTo>
                    <a:pt x="217" y="1"/>
                  </a:moveTo>
                  <a:cubicBezTo>
                    <a:pt x="180" y="1"/>
                    <a:pt x="149" y="11"/>
                    <a:pt x="128" y="32"/>
                  </a:cubicBezTo>
                  <a:cubicBezTo>
                    <a:pt x="43" y="75"/>
                    <a:pt x="1" y="117"/>
                    <a:pt x="1" y="201"/>
                  </a:cubicBezTo>
                  <a:lnTo>
                    <a:pt x="1" y="18476"/>
                  </a:lnTo>
                  <a:cubicBezTo>
                    <a:pt x="1" y="18518"/>
                    <a:pt x="43" y="18603"/>
                    <a:pt x="128" y="18645"/>
                  </a:cubicBezTo>
                  <a:lnTo>
                    <a:pt x="8461" y="23468"/>
                  </a:lnTo>
                  <a:lnTo>
                    <a:pt x="8673" y="23468"/>
                  </a:lnTo>
                  <a:cubicBezTo>
                    <a:pt x="8757" y="23425"/>
                    <a:pt x="8799" y="23341"/>
                    <a:pt x="8799" y="23256"/>
                  </a:cubicBezTo>
                  <a:lnTo>
                    <a:pt x="8799" y="5024"/>
                  </a:lnTo>
                  <a:cubicBezTo>
                    <a:pt x="8799" y="4939"/>
                    <a:pt x="8757" y="4897"/>
                    <a:pt x="8673" y="4855"/>
                  </a:cubicBezTo>
                  <a:lnTo>
                    <a:pt x="339" y="32"/>
                  </a:lnTo>
                  <a:cubicBezTo>
                    <a:pt x="297" y="11"/>
                    <a:pt x="254" y="1"/>
                    <a:pt x="217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 flipH="1">
              <a:off x="6512375" y="2206300"/>
              <a:ext cx="431500" cy="252250"/>
            </a:xfrm>
            <a:custGeom>
              <a:avLst/>
              <a:gdLst/>
              <a:ahLst/>
              <a:cxnLst/>
              <a:rect l="l" t="t" r="r" b="b"/>
              <a:pathLst>
                <a:path w="17260" h="10090" extrusionOk="0">
                  <a:moveTo>
                    <a:pt x="8630" y="487"/>
                  </a:moveTo>
                  <a:lnTo>
                    <a:pt x="16541" y="5056"/>
                  </a:lnTo>
                  <a:lnTo>
                    <a:pt x="8630" y="9625"/>
                  </a:lnTo>
                  <a:lnTo>
                    <a:pt x="677" y="5056"/>
                  </a:lnTo>
                  <a:lnTo>
                    <a:pt x="8630" y="487"/>
                  </a:lnTo>
                  <a:close/>
                  <a:moveTo>
                    <a:pt x="8635" y="1"/>
                  </a:moveTo>
                  <a:cubicBezTo>
                    <a:pt x="8598" y="1"/>
                    <a:pt x="8567" y="22"/>
                    <a:pt x="8546" y="64"/>
                  </a:cubicBezTo>
                  <a:lnTo>
                    <a:pt x="170" y="4887"/>
                  </a:lnTo>
                  <a:cubicBezTo>
                    <a:pt x="1" y="4971"/>
                    <a:pt x="1" y="5183"/>
                    <a:pt x="170" y="5268"/>
                  </a:cubicBezTo>
                  <a:lnTo>
                    <a:pt x="8503" y="10090"/>
                  </a:lnTo>
                  <a:lnTo>
                    <a:pt x="8757" y="10090"/>
                  </a:lnTo>
                  <a:lnTo>
                    <a:pt x="17091" y="5268"/>
                  </a:lnTo>
                  <a:cubicBezTo>
                    <a:pt x="17260" y="5183"/>
                    <a:pt x="17260" y="4929"/>
                    <a:pt x="17091" y="4887"/>
                  </a:cubicBezTo>
                  <a:lnTo>
                    <a:pt x="8757" y="64"/>
                  </a:lnTo>
                  <a:cubicBezTo>
                    <a:pt x="8715" y="22"/>
                    <a:pt x="8672" y="1"/>
                    <a:pt x="8635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 flipH="1">
              <a:off x="6722825" y="1389625"/>
              <a:ext cx="220000" cy="586700"/>
            </a:xfrm>
            <a:custGeom>
              <a:avLst/>
              <a:gdLst/>
              <a:ahLst/>
              <a:cxnLst/>
              <a:rect l="l" t="t" r="r" b="b"/>
              <a:pathLst>
                <a:path w="8800" h="23468" extrusionOk="0">
                  <a:moveTo>
                    <a:pt x="424" y="582"/>
                  </a:moveTo>
                  <a:lnTo>
                    <a:pt x="8377" y="5151"/>
                  </a:lnTo>
                  <a:lnTo>
                    <a:pt x="8377" y="22875"/>
                  </a:lnTo>
                  <a:lnTo>
                    <a:pt x="424" y="18306"/>
                  </a:lnTo>
                  <a:lnTo>
                    <a:pt x="424" y="582"/>
                  </a:lnTo>
                  <a:close/>
                  <a:moveTo>
                    <a:pt x="218" y="0"/>
                  </a:moveTo>
                  <a:cubicBezTo>
                    <a:pt x="181" y="0"/>
                    <a:pt x="149" y="11"/>
                    <a:pt x="128" y="32"/>
                  </a:cubicBezTo>
                  <a:cubicBezTo>
                    <a:pt x="43" y="74"/>
                    <a:pt x="1" y="117"/>
                    <a:pt x="1" y="201"/>
                  </a:cubicBezTo>
                  <a:lnTo>
                    <a:pt x="1" y="18433"/>
                  </a:lnTo>
                  <a:cubicBezTo>
                    <a:pt x="1" y="18518"/>
                    <a:pt x="43" y="18560"/>
                    <a:pt x="128" y="18603"/>
                  </a:cubicBezTo>
                  <a:lnTo>
                    <a:pt x="8461" y="23467"/>
                  </a:lnTo>
                  <a:lnTo>
                    <a:pt x="8673" y="23467"/>
                  </a:lnTo>
                  <a:cubicBezTo>
                    <a:pt x="8757" y="23425"/>
                    <a:pt x="8800" y="23340"/>
                    <a:pt x="8800" y="23256"/>
                  </a:cubicBezTo>
                  <a:lnTo>
                    <a:pt x="8800" y="5024"/>
                  </a:lnTo>
                  <a:cubicBezTo>
                    <a:pt x="8800" y="4939"/>
                    <a:pt x="8757" y="4897"/>
                    <a:pt x="8673" y="4854"/>
                  </a:cubicBezTo>
                  <a:lnTo>
                    <a:pt x="339" y="32"/>
                  </a:lnTo>
                  <a:cubicBezTo>
                    <a:pt x="297" y="11"/>
                    <a:pt x="255" y="0"/>
                    <a:pt x="218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243187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"/>
          <p:cNvSpPr/>
          <p:nvPr/>
        </p:nvSpPr>
        <p:spPr>
          <a:xfrm>
            <a:off x="-1691450" y="2568388"/>
            <a:ext cx="12526800" cy="63324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3214125" y="1195590"/>
            <a:ext cx="2715600" cy="1372800"/>
          </a:xfrm>
          <a:prstGeom prst="diamond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3214125" y="1882556"/>
            <a:ext cx="2715600" cy="13728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 txBox="1">
            <a:spLocks noGrp="1"/>
          </p:cNvSpPr>
          <p:nvPr>
            <p:ph type="title"/>
          </p:nvPr>
        </p:nvSpPr>
        <p:spPr>
          <a:xfrm>
            <a:off x="2470500" y="3479231"/>
            <a:ext cx="4203000" cy="6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528525" y="2109648"/>
            <a:ext cx="4086900" cy="918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 Medium"/>
              <a:buNone/>
              <a:defRPr sz="3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 Medium"/>
              <a:buNone/>
              <a:defRPr sz="3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 Medium"/>
              <a:buNone/>
              <a:defRPr sz="3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 Medium"/>
              <a:buNone/>
              <a:defRPr sz="3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 Medium"/>
              <a:buNone/>
              <a:defRPr sz="3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 Medium"/>
              <a:buNone/>
              <a:defRPr sz="3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 Medium"/>
              <a:buNone/>
              <a:defRPr sz="3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 Medium"/>
              <a:buNone/>
              <a:defRPr sz="3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5" name="Google Shape;205;p3"/>
          <p:cNvSpPr txBox="1">
            <a:spLocks noGrp="1"/>
          </p:cNvSpPr>
          <p:nvPr>
            <p:ph type="subTitle" idx="1"/>
          </p:nvPr>
        </p:nvSpPr>
        <p:spPr>
          <a:xfrm>
            <a:off x="2578025" y="4167873"/>
            <a:ext cx="39879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683888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"/>
          <p:cNvSpPr txBox="1">
            <a:spLocks noGrp="1"/>
          </p:cNvSpPr>
          <p:nvPr>
            <p:ph type="title"/>
          </p:nvPr>
        </p:nvSpPr>
        <p:spPr>
          <a:xfrm>
            <a:off x="599025" y="573073"/>
            <a:ext cx="7946100" cy="62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"/>
          <p:cNvSpPr txBox="1">
            <a:spLocks noGrp="1"/>
          </p:cNvSpPr>
          <p:nvPr>
            <p:ph type="body" idx="1"/>
          </p:nvPr>
        </p:nvSpPr>
        <p:spPr>
          <a:xfrm>
            <a:off x="599025" y="1392875"/>
            <a:ext cx="7946100" cy="27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4"/>
          <p:cNvSpPr/>
          <p:nvPr/>
        </p:nvSpPr>
        <p:spPr>
          <a:xfrm>
            <a:off x="6979132" y="4816579"/>
            <a:ext cx="1103237" cy="650364"/>
          </a:xfrm>
          <a:custGeom>
            <a:avLst/>
            <a:gdLst/>
            <a:ahLst/>
            <a:cxnLst/>
            <a:rect l="l" t="t" r="r" b="b"/>
            <a:pathLst>
              <a:path w="17133" h="10100" extrusionOk="0">
                <a:moveTo>
                  <a:pt x="8588" y="497"/>
                </a:moveTo>
                <a:lnTo>
                  <a:pt x="16498" y="5066"/>
                </a:lnTo>
                <a:lnTo>
                  <a:pt x="8588" y="9634"/>
                </a:lnTo>
                <a:lnTo>
                  <a:pt x="635" y="5066"/>
                </a:lnTo>
                <a:lnTo>
                  <a:pt x="8588" y="497"/>
                </a:lnTo>
                <a:close/>
                <a:moveTo>
                  <a:pt x="8583" y="0"/>
                </a:moveTo>
                <a:cubicBezTo>
                  <a:pt x="8546" y="0"/>
                  <a:pt x="8503" y="11"/>
                  <a:pt x="8461" y="32"/>
                </a:cubicBezTo>
                <a:lnTo>
                  <a:pt x="127" y="4854"/>
                </a:lnTo>
                <a:cubicBezTo>
                  <a:pt x="43" y="4896"/>
                  <a:pt x="1" y="4981"/>
                  <a:pt x="1" y="5066"/>
                </a:cubicBezTo>
                <a:cubicBezTo>
                  <a:pt x="1" y="5150"/>
                  <a:pt x="43" y="5193"/>
                  <a:pt x="127" y="5235"/>
                </a:cubicBezTo>
                <a:lnTo>
                  <a:pt x="8461" y="10057"/>
                </a:lnTo>
                <a:cubicBezTo>
                  <a:pt x="8503" y="10100"/>
                  <a:pt x="8546" y="10100"/>
                  <a:pt x="8588" y="10100"/>
                </a:cubicBezTo>
                <a:cubicBezTo>
                  <a:pt x="8630" y="10100"/>
                  <a:pt x="8630" y="10100"/>
                  <a:pt x="8672" y="10057"/>
                </a:cubicBezTo>
                <a:lnTo>
                  <a:pt x="17048" y="5235"/>
                </a:lnTo>
                <a:cubicBezTo>
                  <a:pt x="17091" y="5193"/>
                  <a:pt x="17133" y="5150"/>
                  <a:pt x="17133" y="5066"/>
                </a:cubicBezTo>
                <a:cubicBezTo>
                  <a:pt x="17133" y="4981"/>
                  <a:pt x="17091" y="4896"/>
                  <a:pt x="17048" y="4854"/>
                </a:cubicBezTo>
                <a:lnTo>
                  <a:pt x="8672" y="32"/>
                </a:lnTo>
                <a:cubicBezTo>
                  <a:pt x="8651" y="11"/>
                  <a:pt x="8620" y="0"/>
                  <a:pt x="8583" y="0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4"/>
          <p:cNvSpPr/>
          <p:nvPr/>
        </p:nvSpPr>
        <p:spPr>
          <a:xfrm>
            <a:off x="7502238" y="619737"/>
            <a:ext cx="1108710" cy="647660"/>
          </a:xfrm>
          <a:custGeom>
            <a:avLst/>
            <a:gdLst/>
            <a:ahLst/>
            <a:cxnLst/>
            <a:rect l="l" t="t" r="r" b="b"/>
            <a:pathLst>
              <a:path w="17218" h="10058" extrusionOk="0">
                <a:moveTo>
                  <a:pt x="8630" y="455"/>
                </a:moveTo>
                <a:lnTo>
                  <a:pt x="16541" y="5023"/>
                </a:lnTo>
                <a:lnTo>
                  <a:pt x="8630" y="9592"/>
                </a:lnTo>
                <a:lnTo>
                  <a:pt x="677" y="5023"/>
                </a:lnTo>
                <a:lnTo>
                  <a:pt x="8630" y="455"/>
                </a:lnTo>
                <a:close/>
                <a:moveTo>
                  <a:pt x="8625" y="0"/>
                </a:moveTo>
                <a:cubicBezTo>
                  <a:pt x="8588" y="0"/>
                  <a:pt x="8546" y="11"/>
                  <a:pt x="8503" y="32"/>
                </a:cubicBezTo>
                <a:lnTo>
                  <a:pt x="170" y="4854"/>
                </a:lnTo>
                <a:cubicBezTo>
                  <a:pt x="1" y="4939"/>
                  <a:pt x="1" y="5150"/>
                  <a:pt x="170" y="5235"/>
                </a:cubicBezTo>
                <a:lnTo>
                  <a:pt x="8503" y="10057"/>
                </a:lnTo>
                <a:lnTo>
                  <a:pt x="8715" y="10057"/>
                </a:lnTo>
                <a:lnTo>
                  <a:pt x="17091" y="5235"/>
                </a:lnTo>
                <a:cubicBezTo>
                  <a:pt x="17217" y="5150"/>
                  <a:pt x="17217" y="4939"/>
                  <a:pt x="17091" y="4854"/>
                </a:cubicBezTo>
                <a:lnTo>
                  <a:pt x="8715" y="32"/>
                </a:lnTo>
                <a:cubicBezTo>
                  <a:pt x="8694" y="11"/>
                  <a:pt x="8662" y="0"/>
                  <a:pt x="8625" y="0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4"/>
          <p:cNvSpPr/>
          <p:nvPr/>
        </p:nvSpPr>
        <p:spPr>
          <a:xfrm>
            <a:off x="7504943" y="306467"/>
            <a:ext cx="566654" cy="960929"/>
          </a:xfrm>
          <a:custGeom>
            <a:avLst/>
            <a:gdLst/>
            <a:ahLst/>
            <a:cxnLst/>
            <a:rect l="l" t="t" r="r" b="b"/>
            <a:pathLst>
              <a:path w="8800" h="14923" extrusionOk="0">
                <a:moveTo>
                  <a:pt x="424" y="624"/>
                </a:moveTo>
                <a:lnTo>
                  <a:pt x="8377" y="5193"/>
                </a:lnTo>
                <a:lnTo>
                  <a:pt x="8377" y="14330"/>
                </a:lnTo>
                <a:lnTo>
                  <a:pt x="424" y="9762"/>
                </a:lnTo>
                <a:lnTo>
                  <a:pt x="424" y="624"/>
                </a:lnTo>
                <a:close/>
                <a:moveTo>
                  <a:pt x="218" y="0"/>
                </a:moveTo>
                <a:cubicBezTo>
                  <a:pt x="181" y="0"/>
                  <a:pt x="149" y="11"/>
                  <a:pt x="128" y="32"/>
                </a:cubicBezTo>
                <a:cubicBezTo>
                  <a:pt x="43" y="74"/>
                  <a:pt x="1" y="159"/>
                  <a:pt x="1" y="244"/>
                </a:cubicBezTo>
                <a:lnTo>
                  <a:pt x="1" y="9888"/>
                </a:lnTo>
                <a:cubicBezTo>
                  <a:pt x="1" y="9973"/>
                  <a:pt x="43" y="10058"/>
                  <a:pt x="128" y="10100"/>
                </a:cubicBezTo>
                <a:lnTo>
                  <a:pt x="8461" y="14922"/>
                </a:lnTo>
                <a:lnTo>
                  <a:pt x="8588" y="14922"/>
                </a:lnTo>
                <a:cubicBezTo>
                  <a:pt x="8630" y="14922"/>
                  <a:pt x="8673" y="14922"/>
                  <a:pt x="8673" y="14880"/>
                </a:cubicBezTo>
                <a:cubicBezTo>
                  <a:pt x="8757" y="14838"/>
                  <a:pt x="8800" y="14796"/>
                  <a:pt x="8800" y="14711"/>
                </a:cubicBezTo>
                <a:lnTo>
                  <a:pt x="8800" y="5066"/>
                </a:lnTo>
                <a:cubicBezTo>
                  <a:pt x="8800" y="4981"/>
                  <a:pt x="8757" y="4897"/>
                  <a:pt x="8673" y="4855"/>
                </a:cubicBezTo>
                <a:lnTo>
                  <a:pt x="339" y="32"/>
                </a:lnTo>
                <a:cubicBezTo>
                  <a:pt x="297" y="11"/>
                  <a:pt x="255" y="0"/>
                  <a:pt x="218" y="0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4"/>
          <p:cNvSpPr/>
          <p:nvPr/>
        </p:nvSpPr>
        <p:spPr>
          <a:xfrm>
            <a:off x="8041590" y="306467"/>
            <a:ext cx="566654" cy="960929"/>
          </a:xfrm>
          <a:custGeom>
            <a:avLst/>
            <a:gdLst/>
            <a:ahLst/>
            <a:cxnLst/>
            <a:rect l="l" t="t" r="r" b="b"/>
            <a:pathLst>
              <a:path w="8800" h="14923" extrusionOk="0">
                <a:moveTo>
                  <a:pt x="8376" y="624"/>
                </a:moveTo>
                <a:lnTo>
                  <a:pt x="8376" y="9762"/>
                </a:lnTo>
                <a:lnTo>
                  <a:pt x="466" y="14330"/>
                </a:lnTo>
                <a:lnTo>
                  <a:pt x="466" y="5193"/>
                </a:lnTo>
                <a:lnTo>
                  <a:pt x="8376" y="624"/>
                </a:lnTo>
                <a:close/>
                <a:moveTo>
                  <a:pt x="8593" y="0"/>
                </a:moveTo>
                <a:cubicBezTo>
                  <a:pt x="8556" y="0"/>
                  <a:pt x="8524" y="11"/>
                  <a:pt x="8503" y="32"/>
                </a:cubicBezTo>
                <a:lnTo>
                  <a:pt x="127" y="4855"/>
                </a:lnTo>
                <a:cubicBezTo>
                  <a:pt x="43" y="4897"/>
                  <a:pt x="0" y="4981"/>
                  <a:pt x="43" y="5066"/>
                </a:cubicBezTo>
                <a:lnTo>
                  <a:pt x="43" y="14711"/>
                </a:lnTo>
                <a:cubicBezTo>
                  <a:pt x="43" y="14796"/>
                  <a:pt x="85" y="14880"/>
                  <a:pt x="127" y="14922"/>
                </a:cubicBezTo>
                <a:lnTo>
                  <a:pt x="254" y="14922"/>
                </a:lnTo>
                <a:cubicBezTo>
                  <a:pt x="296" y="14922"/>
                  <a:pt x="339" y="14922"/>
                  <a:pt x="339" y="14880"/>
                </a:cubicBezTo>
                <a:lnTo>
                  <a:pt x="8715" y="10058"/>
                </a:lnTo>
                <a:cubicBezTo>
                  <a:pt x="8757" y="10015"/>
                  <a:pt x="8799" y="9931"/>
                  <a:pt x="8799" y="9888"/>
                </a:cubicBezTo>
                <a:lnTo>
                  <a:pt x="8799" y="244"/>
                </a:lnTo>
                <a:cubicBezTo>
                  <a:pt x="8799" y="159"/>
                  <a:pt x="8757" y="74"/>
                  <a:pt x="8715" y="32"/>
                </a:cubicBezTo>
                <a:cubicBezTo>
                  <a:pt x="8672" y="11"/>
                  <a:pt x="8630" y="0"/>
                  <a:pt x="8593" y="0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4"/>
          <p:cNvSpPr/>
          <p:nvPr/>
        </p:nvSpPr>
        <p:spPr>
          <a:xfrm>
            <a:off x="7518594" y="11614"/>
            <a:ext cx="1075999" cy="621130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8376" y="0"/>
                </a:moveTo>
                <a:lnTo>
                  <a:pt x="0" y="4823"/>
                </a:lnTo>
                <a:lnTo>
                  <a:pt x="8376" y="9645"/>
                </a:lnTo>
                <a:lnTo>
                  <a:pt x="16710" y="4823"/>
                </a:ln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4"/>
          <p:cNvSpPr/>
          <p:nvPr/>
        </p:nvSpPr>
        <p:spPr>
          <a:xfrm>
            <a:off x="7504943" y="-4033"/>
            <a:ext cx="1103301" cy="650364"/>
          </a:xfrm>
          <a:custGeom>
            <a:avLst/>
            <a:gdLst/>
            <a:ahLst/>
            <a:cxnLst/>
            <a:rect l="l" t="t" r="r" b="b"/>
            <a:pathLst>
              <a:path w="17134" h="10100" extrusionOk="0">
                <a:moveTo>
                  <a:pt x="8588" y="497"/>
                </a:moveTo>
                <a:lnTo>
                  <a:pt x="16499" y="5066"/>
                </a:lnTo>
                <a:lnTo>
                  <a:pt x="8588" y="9634"/>
                </a:lnTo>
                <a:lnTo>
                  <a:pt x="635" y="5066"/>
                </a:lnTo>
                <a:lnTo>
                  <a:pt x="8588" y="497"/>
                </a:lnTo>
                <a:close/>
                <a:moveTo>
                  <a:pt x="8583" y="0"/>
                </a:moveTo>
                <a:cubicBezTo>
                  <a:pt x="8546" y="0"/>
                  <a:pt x="8504" y="11"/>
                  <a:pt x="8461" y="32"/>
                </a:cubicBezTo>
                <a:lnTo>
                  <a:pt x="128" y="4854"/>
                </a:lnTo>
                <a:cubicBezTo>
                  <a:pt x="43" y="4896"/>
                  <a:pt x="1" y="4981"/>
                  <a:pt x="1" y="5066"/>
                </a:cubicBezTo>
                <a:cubicBezTo>
                  <a:pt x="1" y="5150"/>
                  <a:pt x="43" y="5193"/>
                  <a:pt x="128" y="5235"/>
                </a:cubicBezTo>
                <a:lnTo>
                  <a:pt x="8461" y="10057"/>
                </a:lnTo>
                <a:cubicBezTo>
                  <a:pt x="8504" y="10100"/>
                  <a:pt x="8546" y="10100"/>
                  <a:pt x="8588" y="10100"/>
                </a:cubicBezTo>
                <a:cubicBezTo>
                  <a:pt x="8630" y="10100"/>
                  <a:pt x="8673" y="10100"/>
                  <a:pt x="8673" y="10057"/>
                </a:cubicBezTo>
                <a:lnTo>
                  <a:pt x="17049" y="5235"/>
                </a:lnTo>
                <a:cubicBezTo>
                  <a:pt x="17091" y="5193"/>
                  <a:pt x="17133" y="5150"/>
                  <a:pt x="17133" y="5066"/>
                </a:cubicBezTo>
                <a:cubicBezTo>
                  <a:pt x="17133" y="4981"/>
                  <a:pt x="17091" y="4896"/>
                  <a:pt x="17049" y="4854"/>
                </a:cubicBezTo>
                <a:lnTo>
                  <a:pt x="8673" y="32"/>
                </a:lnTo>
                <a:cubicBezTo>
                  <a:pt x="8652" y="11"/>
                  <a:pt x="8620" y="0"/>
                  <a:pt x="8583" y="0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4"/>
          <p:cNvSpPr/>
          <p:nvPr/>
        </p:nvSpPr>
        <p:spPr>
          <a:xfrm flipH="1">
            <a:off x="8610945" y="633005"/>
            <a:ext cx="1075999" cy="621130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8376" y="1"/>
                </a:moveTo>
                <a:lnTo>
                  <a:pt x="0" y="4823"/>
                </a:lnTo>
                <a:lnTo>
                  <a:pt x="8376" y="9645"/>
                </a:lnTo>
                <a:lnTo>
                  <a:pt x="16710" y="4823"/>
                </a:ln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4"/>
          <p:cNvSpPr/>
          <p:nvPr/>
        </p:nvSpPr>
        <p:spPr>
          <a:xfrm flipH="1">
            <a:off x="8580856" y="-1663"/>
            <a:ext cx="1108710" cy="647660"/>
          </a:xfrm>
          <a:custGeom>
            <a:avLst/>
            <a:gdLst/>
            <a:ahLst/>
            <a:cxnLst/>
            <a:rect l="l" t="t" r="r" b="b"/>
            <a:pathLst>
              <a:path w="17218" h="10058" extrusionOk="0">
                <a:moveTo>
                  <a:pt x="8630" y="455"/>
                </a:moveTo>
                <a:lnTo>
                  <a:pt x="16541" y="5024"/>
                </a:lnTo>
                <a:lnTo>
                  <a:pt x="8630" y="9593"/>
                </a:lnTo>
                <a:lnTo>
                  <a:pt x="677" y="5024"/>
                </a:lnTo>
                <a:lnTo>
                  <a:pt x="8630" y="455"/>
                </a:lnTo>
                <a:close/>
                <a:moveTo>
                  <a:pt x="8625" y="1"/>
                </a:moveTo>
                <a:cubicBezTo>
                  <a:pt x="8588" y="1"/>
                  <a:pt x="8546" y="11"/>
                  <a:pt x="8503" y="32"/>
                </a:cubicBezTo>
                <a:lnTo>
                  <a:pt x="170" y="4812"/>
                </a:lnTo>
                <a:cubicBezTo>
                  <a:pt x="1" y="4897"/>
                  <a:pt x="1" y="5109"/>
                  <a:pt x="170" y="5193"/>
                </a:cubicBezTo>
                <a:lnTo>
                  <a:pt x="8503" y="10016"/>
                </a:lnTo>
                <a:cubicBezTo>
                  <a:pt x="8546" y="10058"/>
                  <a:pt x="8588" y="10058"/>
                  <a:pt x="8630" y="10058"/>
                </a:cubicBezTo>
                <a:lnTo>
                  <a:pt x="8715" y="10058"/>
                </a:lnTo>
                <a:lnTo>
                  <a:pt x="17091" y="5235"/>
                </a:lnTo>
                <a:cubicBezTo>
                  <a:pt x="17218" y="5151"/>
                  <a:pt x="17218" y="4897"/>
                  <a:pt x="17091" y="4855"/>
                </a:cubicBezTo>
                <a:lnTo>
                  <a:pt x="8715" y="32"/>
                </a:lnTo>
                <a:cubicBezTo>
                  <a:pt x="8694" y="11"/>
                  <a:pt x="8662" y="1"/>
                  <a:pt x="8625" y="1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4"/>
          <p:cNvSpPr/>
          <p:nvPr/>
        </p:nvSpPr>
        <p:spPr>
          <a:xfrm flipH="1">
            <a:off x="8064725" y="4196863"/>
            <a:ext cx="1106006" cy="650429"/>
          </a:xfrm>
          <a:custGeom>
            <a:avLst/>
            <a:gdLst/>
            <a:ahLst/>
            <a:cxnLst/>
            <a:rect l="l" t="t" r="r" b="b"/>
            <a:pathLst>
              <a:path w="17176" h="10101" extrusionOk="0">
                <a:moveTo>
                  <a:pt x="8588" y="456"/>
                </a:moveTo>
                <a:lnTo>
                  <a:pt x="16498" y="5024"/>
                </a:lnTo>
                <a:lnTo>
                  <a:pt x="8588" y="9593"/>
                </a:lnTo>
                <a:lnTo>
                  <a:pt x="635" y="5024"/>
                </a:lnTo>
                <a:lnTo>
                  <a:pt x="8588" y="456"/>
                </a:lnTo>
                <a:close/>
                <a:moveTo>
                  <a:pt x="8583" y="1"/>
                </a:moveTo>
                <a:cubicBezTo>
                  <a:pt x="8546" y="1"/>
                  <a:pt x="8503" y="11"/>
                  <a:pt x="8461" y="33"/>
                </a:cubicBezTo>
                <a:lnTo>
                  <a:pt x="128" y="4855"/>
                </a:lnTo>
                <a:cubicBezTo>
                  <a:pt x="43" y="4897"/>
                  <a:pt x="1" y="4940"/>
                  <a:pt x="1" y="5024"/>
                </a:cubicBezTo>
                <a:cubicBezTo>
                  <a:pt x="1" y="5109"/>
                  <a:pt x="43" y="5193"/>
                  <a:pt x="128" y="5236"/>
                </a:cubicBezTo>
                <a:lnTo>
                  <a:pt x="8461" y="10058"/>
                </a:lnTo>
                <a:cubicBezTo>
                  <a:pt x="8503" y="10058"/>
                  <a:pt x="8546" y="10100"/>
                  <a:pt x="8588" y="10100"/>
                </a:cubicBezTo>
                <a:cubicBezTo>
                  <a:pt x="8630" y="10058"/>
                  <a:pt x="8673" y="10058"/>
                  <a:pt x="8673" y="10058"/>
                </a:cubicBezTo>
                <a:lnTo>
                  <a:pt x="17048" y="5236"/>
                </a:lnTo>
                <a:cubicBezTo>
                  <a:pt x="17091" y="5193"/>
                  <a:pt x="17133" y="5109"/>
                  <a:pt x="17175" y="5024"/>
                </a:cubicBezTo>
                <a:cubicBezTo>
                  <a:pt x="17133" y="4940"/>
                  <a:pt x="17091" y="4897"/>
                  <a:pt x="17048" y="4855"/>
                </a:cubicBezTo>
                <a:lnTo>
                  <a:pt x="8673" y="33"/>
                </a:lnTo>
                <a:cubicBezTo>
                  <a:pt x="8651" y="11"/>
                  <a:pt x="8620" y="1"/>
                  <a:pt x="85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4"/>
          <p:cNvSpPr/>
          <p:nvPr/>
        </p:nvSpPr>
        <p:spPr>
          <a:xfrm flipH="1">
            <a:off x="8064725" y="4196863"/>
            <a:ext cx="569358" cy="960929"/>
          </a:xfrm>
          <a:custGeom>
            <a:avLst/>
            <a:gdLst/>
            <a:ahLst/>
            <a:cxnLst/>
            <a:rect l="l" t="t" r="r" b="b"/>
            <a:pathLst>
              <a:path w="8842" h="14923" extrusionOk="0">
                <a:moveTo>
                  <a:pt x="465" y="582"/>
                </a:moveTo>
                <a:lnTo>
                  <a:pt x="8418" y="5151"/>
                </a:lnTo>
                <a:lnTo>
                  <a:pt x="8418" y="14288"/>
                </a:lnTo>
                <a:lnTo>
                  <a:pt x="465" y="9720"/>
                </a:lnTo>
                <a:lnTo>
                  <a:pt x="465" y="582"/>
                </a:lnTo>
                <a:close/>
                <a:moveTo>
                  <a:pt x="249" y="1"/>
                </a:moveTo>
                <a:cubicBezTo>
                  <a:pt x="212" y="1"/>
                  <a:pt x="169" y="11"/>
                  <a:pt x="127" y="33"/>
                </a:cubicBezTo>
                <a:cubicBezTo>
                  <a:pt x="85" y="75"/>
                  <a:pt x="42" y="117"/>
                  <a:pt x="42" y="202"/>
                </a:cubicBezTo>
                <a:lnTo>
                  <a:pt x="42" y="9847"/>
                </a:lnTo>
                <a:cubicBezTo>
                  <a:pt x="0" y="9931"/>
                  <a:pt x="42" y="10016"/>
                  <a:pt x="127" y="10058"/>
                </a:cubicBezTo>
                <a:lnTo>
                  <a:pt x="8503" y="14880"/>
                </a:lnTo>
                <a:cubicBezTo>
                  <a:pt x="8503" y="14880"/>
                  <a:pt x="8545" y="14880"/>
                  <a:pt x="8587" y="14923"/>
                </a:cubicBezTo>
                <a:cubicBezTo>
                  <a:pt x="8630" y="14880"/>
                  <a:pt x="8672" y="14880"/>
                  <a:pt x="8714" y="14880"/>
                </a:cubicBezTo>
                <a:cubicBezTo>
                  <a:pt x="8799" y="14838"/>
                  <a:pt x="8841" y="14754"/>
                  <a:pt x="8841" y="14669"/>
                </a:cubicBezTo>
                <a:lnTo>
                  <a:pt x="8841" y="5024"/>
                </a:lnTo>
                <a:cubicBezTo>
                  <a:pt x="8799" y="4940"/>
                  <a:pt x="8757" y="4897"/>
                  <a:pt x="8714" y="4855"/>
                </a:cubicBezTo>
                <a:lnTo>
                  <a:pt x="339" y="33"/>
                </a:lnTo>
                <a:cubicBezTo>
                  <a:pt x="317" y="11"/>
                  <a:pt x="286" y="1"/>
                  <a:pt x="2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4"/>
          <p:cNvSpPr/>
          <p:nvPr/>
        </p:nvSpPr>
        <p:spPr>
          <a:xfrm flipH="1">
            <a:off x="8604076" y="4196863"/>
            <a:ext cx="566654" cy="960929"/>
          </a:xfrm>
          <a:custGeom>
            <a:avLst/>
            <a:gdLst/>
            <a:ahLst/>
            <a:cxnLst/>
            <a:rect l="l" t="t" r="r" b="b"/>
            <a:pathLst>
              <a:path w="8800" h="14923" extrusionOk="0">
                <a:moveTo>
                  <a:pt x="8376" y="582"/>
                </a:moveTo>
                <a:lnTo>
                  <a:pt x="8376" y="9720"/>
                </a:lnTo>
                <a:lnTo>
                  <a:pt x="466" y="14288"/>
                </a:lnTo>
                <a:lnTo>
                  <a:pt x="466" y="5151"/>
                </a:lnTo>
                <a:lnTo>
                  <a:pt x="8376" y="582"/>
                </a:lnTo>
                <a:close/>
                <a:moveTo>
                  <a:pt x="8583" y="1"/>
                </a:moveTo>
                <a:cubicBezTo>
                  <a:pt x="8546" y="1"/>
                  <a:pt x="8503" y="11"/>
                  <a:pt x="8461" y="33"/>
                </a:cubicBezTo>
                <a:lnTo>
                  <a:pt x="128" y="4855"/>
                </a:lnTo>
                <a:cubicBezTo>
                  <a:pt x="43" y="4897"/>
                  <a:pt x="1" y="4940"/>
                  <a:pt x="1" y="5024"/>
                </a:cubicBezTo>
                <a:lnTo>
                  <a:pt x="1" y="14669"/>
                </a:lnTo>
                <a:cubicBezTo>
                  <a:pt x="1" y="14754"/>
                  <a:pt x="43" y="14838"/>
                  <a:pt x="128" y="14880"/>
                </a:cubicBezTo>
                <a:cubicBezTo>
                  <a:pt x="128" y="14880"/>
                  <a:pt x="170" y="14923"/>
                  <a:pt x="212" y="14923"/>
                </a:cubicBezTo>
                <a:cubicBezTo>
                  <a:pt x="254" y="14880"/>
                  <a:pt x="297" y="14880"/>
                  <a:pt x="339" y="14880"/>
                </a:cubicBezTo>
                <a:lnTo>
                  <a:pt x="8673" y="10058"/>
                </a:lnTo>
                <a:cubicBezTo>
                  <a:pt x="8757" y="10016"/>
                  <a:pt x="8799" y="9931"/>
                  <a:pt x="8799" y="9847"/>
                </a:cubicBezTo>
                <a:lnTo>
                  <a:pt x="8799" y="202"/>
                </a:lnTo>
                <a:cubicBezTo>
                  <a:pt x="8799" y="117"/>
                  <a:pt x="8757" y="75"/>
                  <a:pt x="8673" y="33"/>
                </a:cubicBezTo>
                <a:cubicBezTo>
                  <a:pt x="8651" y="11"/>
                  <a:pt x="8620" y="1"/>
                  <a:pt x="85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4"/>
          <p:cNvSpPr/>
          <p:nvPr/>
        </p:nvSpPr>
        <p:spPr>
          <a:xfrm flipH="1">
            <a:off x="8081080" y="4830871"/>
            <a:ext cx="1075999" cy="621130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8376" y="9645"/>
                </a:moveTo>
                <a:lnTo>
                  <a:pt x="16709" y="4823"/>
                </a:lnTo>
                <a:lnTo>
                  <a:pt x="8376" y="1"/>
                </a:lnTo>
                <a:lnTo>
                  <a:pt x="0" y="48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4"/>
          <p:cNvSpPr/>
          <p:nvPr/>
        </p:nvSpPr>
        <p:spPr>
          <a:xfrm flipH="1">
            <a:off x="8064725" y="4817928"/>
            <a:ext cx="1108710" cy="647660"/>
          </a:xfrm>
          <a:custGeom>
            <a:avLst/>
            <a:gdLst/>
            <a:ahLst/>
            <a:cxnLst/>
            <a:rect l="l" t="t" r="r" b="b"/>
            <a:pathLst>
              <a:path w="17218" h="10058" extrusionOk="0">
                <a:moveTo>
                  <a:pt x="8630" y="455"/>
                </a:moveTo>
                <a:lnTo>
                  <a:pt x="16540" y="5024"/>
                </a:lnTo>
                <a:lnTo>
                  <a:pt x="8630" y="9593"/>
                </a:lnTo>
                <a:lnTo>
                  <a:pt x="677" y="5024"/>
                </a:lnTo>
                <a:lnTo>
                  <a:pt x="8630" y="455"/>
                </a:lnTo>
                <a:close/>
                <a:moveTo>
                  <a:pt x="8625" y="1"/>
                </a:moveTo>
                <a:cubicBezTo>
                  <a:pt x="8588" y="1"/>
                  <a:pt x="8545" y="11"/>
                  <a:pt x="8503" y="32"/>
                </a:cubicBezTo>
                <a:lnTo>
                  <a:pt x="170" y="4812"/>
                </a:lnTo>
                <a:cubicBezTo>
                  <a:pt x="0" y="4897"/>
                  <a:pt x="0" y="5109"/>
                  <a:pt x="170" y="5193"/>
                </a:cubicBezTo>
                <a:lnTo>
                  <a:pt x="8503" y="10016"/>
                </a:lnTo>
                <a:cubicBezTo>
                  <a:pt x="8545" y="10058"/>
                  <a:pt x="8588" y="10058"/>
                  <a:pt x="8630" y="10058"/>
                </a:cubicBezTo>
                <a:lnTo>
                  <a:pt x="8715" y="10058"/>
                </a:lnTo>
                <a:lnTo>
                  <a:pt x="17090" y="5235"/>
                </a:lnTo>
                <a:cubicBezTo>
                  <a:pt x="17217" y="5151"/>
                  <a:pt x="17217" y="4897"/>
                  <a:pt x="17090" y="4855"/>
                </a:cubicBezTo>
                <a:lnTo>
                  <a:pt x="8715" y="32"/>
                </a:lnTo>
                <a:cubicBezTo>
                  <a:pt x="8693" y="11"/>
                  <a:pt x="8662" y="1"/>
                  <a:pt x="862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7039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"/>
          <p:cNvSpPr/>
          <p:nvPr/>
        </p:nvSpPr>
        <p:spPr>
          <a:xfrm flipH="1">
            <a:off x="0" y="4196379"/>
            <a:ext cx="1118700" cy="5655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5"/>
          <p:cNvSpPr txBox="1">
            <a:spLocks noGrp="1"/>
          </p:cNvSpPr>
          <p:nvPr>
            <p:ph type="title"/>
          </p:nvPr>
        </p:nvSpPr>
        <p:spPr>
          <a:xfrm>
            <a:off x="1616412" y="2682296"/>
            <a:ext cx="20586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5"/>
          <p:cNvSpPr txBox="1">
            <a:spLocks noGrp="1"/>
          </p:cNvSpPr>
          <p:nvPr>
            <p:ph type="title" idx="2"/>
          </p:nvPr>
        </p:nvSpPr>
        <p:spPr>
          <a:xfrm>
            <a:off x="5478188" y="2682296"/>
            <a:ext cx="20586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5"/>
          <p:cNvSpPr txBox="1">
            <a:spLocks noGrp="1"/>
          </p:cNvSpPr>
          <p:nvPr>
            <p:ph type="subTitle" idx="1"/>
          </p:nvPr>
        </p:nvSpPr>
        <p:spPr>
          <a:xfrm>
            <a:off x="1281750" y="3084600"/>
            <a:ext cx="2727900" cy="1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7" name="Google Shape;227;p5"/>
          <p:cNvSpPr txBox="1">
            <a:spLocks noGrp="1"/>
          </p:cNvSpPr>
          <p:nvPr>
            <p:ph type="subTitle" idx="3"/>
          </p:nvPr>
        </p:nvSpPr>
        <p:spPr>
          <a:xfrm>
            <a:off x="5143552" y="3084600"/>
            <a:ext cx="2727900" cy="1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8" name="Google Shape;228;p5"/>
          <p:cNvSpPr txBox="1">
            <a:spLocks noGrp="1"/>
          </p:cNvSpPr>
          <p:nvPr>
            <p:ph type="title" idx="4"/>
          </p:nvPr>
        </p:nvSpPr>
        <p:spPr>
          <a:xfrm>
            <a:off x="2778475" y="594132"/>
            <a:ext cx="3587100" cy="60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cxnSp>
        <p:nvCxnSpPr>
          <p:cNvPr id="229" name="Google Shape;229;p5"/>
          <p:cNvCxnSpPr/>
          <p:nvPr/>
        </p:nvCxnSpPr>
        <p:spPr>
          <a:xfrm>
            <a:off x="3284575" y="1227400"/>
            <a:ext cx="25749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" name="Google Shape;230;p5"/>
          <p:cNvSpPr/>
          <p:nvPr/>
        </p:nvSpPr>
        <p:spPr>
          <a:xfrm>
            <a:off x="8054775" y="381654"/>
            <a:ext cx="1118700" cy="5655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5"/>
          <p:cNvSpPr/>
          <p:nvPr/>
        </p:nvSpPr>
        <p:spPr>
          <a:xfrm rot="5400000">
            <a:off x="7622925" y="-597422"/>
            <a:ext cx="1982400" cy="1106700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31642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"/>
          <p:cNvSpPr txBox="1">
            <a:spLocks noGrp="1"/>
          </p:cNvSpPr>
          <p:nvPr>
            <p:ph type="title"/>
          </p:nvPr>
        </p:nvSpPr>
        <p:spPr>
          <a:xfrm>
            <a:off x="599025" y="624336"/>
            <a:ext cx="7946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6"/>
          <p:cNvSpPr/>
          <p:nvPr/>
        </p:nvSpPr>
        <p:spPr>
          <a:xfrm rot="-5400000">
            <a:off x="7243800" y="-832689"/>
            <a:ext cx="1982400" cy="1106700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6"/>
          <p:cNvSpPr/>
          <p:nvPr/>
        </p:nvSpPr>
        <p:spPr>
          <a:xfrm>
            <a:off x="-559350" y="711838"/>
            <a:ext cx="1118700" cy="5655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6"/>
          <p:cNvSpPr/>
          <p:nvPr/>
        </p:nvSpPr>
        <p:spPr>
          <a:xfrm flipH="1">
            <a:off x="4572006" y="4819675"/>
            <a:ext cx="1108710" cy="647660"/>
          </a:xfrm>
          <a:custGeom>
            <a:avLst/>
            <a:gdLst/>
            <a:ahLst/>
            <a:cxnLst/>
            <a:rect l="l" t="t" r="r" b="b"/>
            <a:pathLst>
              <a:path w="17218" h="10058" extrusionOk="0">
                <a:moveTo>
                  <a:pt x="8630" y="455"/>
                </a:moveTo>
                <a:lnTo>
                  <a:pt x="16541" y="5024"/>
                </a:lnTo>
                <a:lnTo>
                  <a:pt x="8630" y="9593"/>
                </a:lnTo>
                <a:lnTo>
                  <a:pt x="677" y="5024"/>
                </a:lnTo>
                <a:lnTo>
                  <a:pt x="8630" y="455"/>
                </a:lnTo>
                <a:close/>
                <a:moveTo>
                  <a:pt x="8625" y="1"/>
                </a:moveTo>
                <a:cubicBezTo>
                  <a:pt x="8588" y="1"/>
                  <a:pt x="8546" y="11"/>
                  <a:pt x="8503" y="32"/>
                </a:cubicBezTo>
                <a:lnTo>
                  <a:pt x="170" y="4812"/>
                </a:lnTo>
                <a:cubicBezTo>
                  <a:pt x="1" y="4897"/>
                  <a:pt x="1" y="5109"/>
                  <a:pt x="170" y="5193"/>
                </a:cubicBezTo>
                <a:lnTo>
                  <a:pt x="8503" y="10016"/>
                </a:lnTo>
                <a:cubicBezTo>
                  <a:pt x="8546" y="10058"/>
                  <a:pt x="8588" y="10058"/>
                  <a:pt x="8630" y="10058"/>
                </a:cubicBezTo>
                <a:lnTo>
                  <a:pt x="8715" y="10058"/>
                </a:lnTo>
                <a:lnTo>
                  <a:pt x="17091" y="5235"/>
                </a:lnTo>
                <a:cubicBezTo>
                  <a:pt x="17218" y="5151"/>
                  <a:pt x="17218" y="4897"/>
                  <a:pt x="17091" y="4855"/>
                </a:cubicBezTo>
                <a:lnTo>
                  <a:pt x="8715" y="32"/>
                </a:lnTo>
                <a:cubicBezTo>
                  <a:pt x="8694" y="11"/>
                  <a:pt x="8662" y="1"/>
                  <a:pt x="862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11960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"/>
          <p:cNvSpPr txBox="1">
            <a:spLocks noGrp="1"/>
          </p:cNvSpPr>
          <p:nvPr>
            <p:ph type="title"/>
          </p:nvPr>
        </p:nvSpPr>
        <p:spPr>
          <a:xfrm>
            <a:off x="5377848" y="2418678"/>
            <a:ext cx="2646300" cy="10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9" name="Google Shape;239;p7"/>
          <p:cNvSpPr txBox="1">
            <a:spLocks noGrp="1"/>
          </p:cNvSpPr>
          <p:nvPr>
            <p:ph type="body" idx="1"/>
          </p:nvPr>
        </p:nvSpPr>
        <p:spPr>
          <a:xfrm>
            <a:off x="5377859" y="3540634"/>
            <a:ext cx="2646300" cy="10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40" name="Google Shape;240;p7"/>
          <p:cNvGrpSpPr/>
          <p:nvPr/>
        </p:nvGrpSpPr>
        <p:grpSpPr>
          <a:xfrm flipH="1">
            <a:off x="4928835" y="-627697"/>
            <a:ext cx="4768059" cy="2183792"/>
            <a:chOff x="-555615" y="-627697"/>
            <a:chExt cx="4768059" cy="2183792"/>
          </a:xfrm>
        </p:grpSpPr>
        <p:sp>
          <p:nvSpPr>
            <p:cNvPr id="241" name="Google Shape;241;p7"/>
            <p:cNvSpPr/>
            <p:nvPr/>
          </p:nvSpPr>
          <p:spPr>
            <a:xfrm rot="10800000" flipH="1">
              <a:off x="1571997" y="-5313"/>
              <a:ext cx="1057492" cy="610447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6710" y="4823"/>
                  </a:moveTo>
                  <a:lnTo>
                    <a:pt x="8334" y="9646"/>
                  </a:lnTo>
                  <a:lnTo>
                    <a:pt x="0" y="48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 rot="10800000" flipH="1">
              <a:off x="1555922" y="313979"/>
              <a:ext cx="1089641" cy="639242"/>
            </a:xfrm>
            <a:custGeom>
              <a:avLst/>
              <a:gdLst/>
              <a:ahLst/>
              <a:cxnLst/>
              <a:rect l="l" t="t" r="r" b="b"/>
              <a:pathLst>
                <a:path w="17218" h="10101" extrusionOk="0">
                  <a:moveTo>
                    <a:pt x="8588" y="498"/>
                  </a:moveTo>
                  <a:lnTo>
                    <a:pt x="16541" y="5066"/>
                  </a:lnTo>
                  <a:lnTo>
                    <a:pt x="8588" y="9635"/>
                  </a:lnTo>
                  <a:lnTo>
                    <a:pt x="677" y="5066"/>
                  </a:lnTo>
                  <a:lnTo>
                    <a:pt x="8588" y="498"/>
                  </a:lnTo>
                  <a:close/>
                  <a:moveTo>
                    <a:pt x="8593" y="1"/>
                  </a:moveTo>
                  <a:cubicBezTo>
                    <a:pt x="8556" y="1"/>
                    <a:pt x="8524" y="11"/>
                    <a:pt x="8503" y="32"/>
                  </a:cubicBezTo>
                  <a:lnTo>
                    <a:pt x="128" y="4855"/>
                  </a:lnTo>
                  <a:cubicBezTo>
                    <a:pt x="1" y="4939"/>
                    <a:pt x="1" y="5151"/>
                    <a:pt x="128" y="5235"/>
                  </a:cubicBezTo>
                  <a:lnTo>
                    <a:pt x="8503" y="10100"/>
                  </a:lnTo>
                  <a:lnTo>
                    <a:pt x="8715" y="10100"/>
                  </a:lnTo>
                  <a:lnTo>
                    <a:pt x="17048" y="5235"/>
                  </a:lnTo>
                  <a:cubicBezTo>
                    <a:pt x="17218" y="5151"/>
                    <a:pt x="17218" y="4939"/>
                    <a:pt x="17048" y="4855"/>
                  </a:cubicBezTo>
                  <a:lnTo>
                    <a:pt x="8715" y="32"/>
                  </a:lnTo>
                  <a:cubicBezTo>
                    <a:pt x="8673" y="11"/>
                    <a:pt x="8630" y="1"/>
                    <a:pt x="85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 rot="10800000" flipH="1">
              <a:off x="517217" y="598908"/>
              <a:ext cx="1057492" cy="610384"/>
            </a:xfrm>
            <a:custGeom>
              <a:avLst/>
              <a:gdLst/>
              <a:ahLst/>
              <a:cxnLst/>
              <a:rect l="l" t="t" r="r" b="b"/>
              <a:pathLst>
                <a:path w="16710" h="9645" extrusionOk="0">
                  <a:moveTo>
                    <a:pt x="8376" y="0"/>
                  </a:moveTo>
                  <a:lnTo>
                    <a:pt x="16710" y="4823"/>
                  </a:lnTo>
                  <a:lnTo>
                    <a:pt x="8376" y="9645"/>
                  </a:lnTo>
                  <a:lnTo>
                    <a:pt x="0" y="482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 rot="10800000" flipH="1">
              <a:off x="501143" y="585491"/>
              <a:ext cx="1092299" cy="637217"/>
            </a:xfrm>
            <a:custGeom>
              <a:avLst/>
              <a:gdLst/>
              <a:ahLst/>
              <a:cxnLst/>
              <a:rect l="l" t="t" r="r" b="b"/>
              <a:pathLst>
                <a:path w="17260" h="10069" extrusionOk="0">
                  <a:moveTo>
                    <a:pt x="8630" y="466"/>
                  </a:moveTo>
                  <a:lnTo>
                    <a:pt x="16541" y="5035"/>
                  </a:lnTo>
                  <a:lnTo>
                    <a:pt x="8630" y="9603"/>
                  </a:lnTo>
                  <a:lnTo>
                    <a:pt x="677" y="5035"/>
                  </a:lnTo>
                  <a:lnTo>
                    <a:pt x="8630" y="466"/>
                  </a:lnTo>
                  <a:close/>
                  <a:moveTo>
                    <a:pt x="8546" y="1"/>
                  </a:moveTo>
                  <a:lnTo>
                    <a:pt x="170" y="4823"/>
                  </a:lnTo>
                  <a:cubicBezTo>
                    <a:pt x="1" y="4950"/>
                    <a:pt x="1" y="5119"/>
                    <a:pt x="170" y="5204"/>
                  </a:cubicBezTo>
                  <a:lnTo>
                    <a:pt x="8503" y="10068"/>
                  </a:lnTo>
                  <a:lnTo>
                    <a:pt x="8757" y="10068"/>
                  </a:lnTo>
                  <a:lnTo>
                    <a:pt x="17091" y="5246"/>
                  </a:lnTo>
                  <a:cubicBezTo>
                    <a:pt x="17260" y="5161"/>
                    <a:pt x="17260" y="4908"/>
                    <a:pt x="17091" y="4865"/>
                  </a:cubicBezTo>
                  <a:lnTo>
                    <a:pt x="8757" y="1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 rot="10800000" flipH="1">
              <a:off x="1033876" y="-24892"/>
              <a:ext cx="556908" cy="944402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8334" y="624"/>
                  </a:moveTo>
                  <a:lnTo>
                    <a:pt x="8334" y="9761"/>
                  </a:lnTo>
                  <a:lnTo>
                    <a:pt x="424" y="14330"/>
                  </a:lnTo>
                  <a:lnTo>
                    <a:pt x="424" y="5193"/>
                  </a:lnTo>
                  <a:lnTo>
                    <a:pt x="8334" y="624"/>
                  </a:lnTo>
                  <a:close/>
                  <a:moveTo>
                    <a:pt x="8583" y="0"/>
                  </a:moveTo>
                  <a:cubicBezTo>
                    <a:pt x="8546" y="0"/>
                    <a:pt x="8503" y="11"/>
                    <a:pt x="8461" y="32"/>
                  </a:cubicBezTo>
                  <a:lnTo>
                    <a:pt x="128" y="4854"/>
                  </a:lnTo>
                  <a:cubicBezTo>
                    <a:pt x="43" y="4897"/>
                    <a:pt x="1" y="4981"/>
                    <a:pt x="1" y="5066"/>
                  </a:cubicBezTo>
                  <a:lnTo>
                    <a:pt x="1" y="14711"/>
                  </a:lnTo>
                  <a:cubicBezTo>
                    <a:pt x="1" y="14795"/>
                    <a:pt x="43" y="14880"/>
                    <a:pt x="128" y="14922"/>
                  </a:cubicBezTo>
                  <a:lnTo>
                    <a:pt x="297" y="14922"/>
                  </a:lnTo>
                  <a:lnTo>
                    <a:pt x="8673" y="10100"/>
                  </a:lnTo>
                  <a:cubicBezTo>
                    <a:pt x="8757" y="10058"/>
                    <a:pt x="8799" y="9973"/>
                    <a:pt x="8799" y="9888"/>
                  </a:cubicBezTo>
                  <a:lnTo>
                    <a:pt x="8799" y="201"/>
                  </a:lnTo>
                  <a:cubicBezTo>
                    <a:pt x="8799" y="159"/>
                    <a:pt x="8757" y="74"/>
                    <a:pt x="8673" y="32"/>
                  </a:cubicBezTo>
                  <a:cubicBezTo>
                    <a:pt x="8651" y="11"/>
                    <a:pt x="8620" y="0"/>
                    <a:pt x="8583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 rot="10800000" flipH="1">
              <a:off x="503801" y="-24892"/>
              <a:ext cx="556908" cy="941744"/>
            </a:xfrm>
            <a:custGeom>
              <a:avLst/>
              <a:gdLst/>
              <a:ahLst/>
              <a:cxnLst/>
              <a:rect l="l" t="t" r="r" b="b"/>
              <a:pathLst>
                <a:path w="8800" h="14881" extrusionOk="0">
                  <a:moveTo>
                    <a:pt x="424" y="582"/>
                  </a:moveTo>
                  <a:lnTo>
                    <a:pt x="8377" y="5151"/>
                  </a:lnTo>
                  <a:lnTo>
                    <a:pt x="8377" y="14288"/>
                  </a:lnTo>
                  <a:lnTo>
                    <a:pt x="424" y="9719"/>
                  </a:lnTo>
                  <a:lnTo>
                    <a:pt x="424" y="582"/>
                  </a:lnTo>
                  <a:close/>
                  <a:moveTo>
                    <a:pt x="233" y="1"/>
                  </a:moveTo>
                  <a:cubicBezTo>
                    <a:pt x="191" y="1"/>
                    <a:pt x="149" y="11"/>
                    <a:pt x="128" y="32"/>
                  </a:cubicBezTo>
                  <a:cubicBezTo>
                    <a:pt x="43" y="32"/>
                    <a:pt x="1" y="117"/>
                    <a:pt x="1" y="202"/>
                  </a:cubicBezTo>
                  <a:lnTo>
                    <a:pt x="1" y="9846"/>
                  </a:lnTo>
                  <a:cubicBezTo>
                    <a:pt x="1" y="9931"/>
                    <a:pt x="43" y="9973"/>
                    <a:pt x="128" y="10058"/>
                  </a:cubicBezTo>
                  <a:lnTo>
                    <a:pt x="8504" y="14880"/>
                  </a:lnTo>
                  <a:lnTo>
                    <a:pt x="8588" y="14880"/>
                  </a:lnTo>
                  <a:cubicBezTo>
                    <a:pt x="8630" y="14880"/>
                    <a:pt x="8673" y="14880"/>
                    <a:pt x="8673" y="14838"/>
                  </a:cubicBezTo>
                  <a:cubicBezTo>
                    <a:pt x="8757" y="14796"/>
                    <a:pt x="8800" y="14711"/>
                    <a:pt x="8800" y="14669"/>
                  </a:cubicBezTo>
                  <a:lnTo>
                    <a:pt x="8800" y="5024"/>
                  </a:lnTo>
                  <a:cubicBezTo>
                    <a:pt x="8800" y="4939"/>
                    <a:pt x="8757" y="4855"/>
                    <a:pt x="8673" y="4812"/>
                  </a:cubicBezTo>
                  <a:lnTo>
                    <a:pt x="339" y="32"/>
                  </a:lnTo>
                  <a:cubicBezTo>
                    <a:pt x="318" y="11"/>
                    <a:pt x="276" y="1"/>
                    <a:pt x="23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 rot="10800000" flipH="1">
              <a:off x="-539541" y="-3960"/>
              <a:ext cx="1057492" cy="610447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1"/>
                  </a:moveTo>
                  <a:lnTo>
                    <a:pt x="16710" y="4823"/>
                  </a:lnTo>
                  <a:lnTo>
                    <a:pt x="8334" y="9645"/>
                  </a:lnTo>
                  <a:lnTo>
                    <a:pt x="0" y="48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 rot="10800000" flipH="1">
              <a:off x="-555615" y="-17313"/>
              <a:ext cx="1089641" cy="636521"/>
            </a:xfrm>
            <a:custGeom>
              <a:avLst/>
              <a:gdLst/>
              <a:ahLst/>
              <a:cxnLst/>
              <a:rect l="l" t="t" r="r" b="b"/>
              <a:pathLst>
                <a:path w="17218" h="10058" extrusionOk="0">
                  <a:moveTo>
                    <a:pt x="8588" y="455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7" y="5024"/>
                  </a:lnTo>
                  <a:lnTo>
                    <a:pt x="8588" y="455"/>
                  </a:lnTo>
                  <a:close/>
                  <a:moveTo>
                    <a:pt x="8593" y="1"/>
                  </a:moveTo>
                  <a:cubicBezTo>
                    <a:pt x="8556" y="1"/>
                    <a:pt x="8524" y="11"/>
                    <a:pt x="8503" y="32"/>
                  </a:cubicBezTo>
                  <a:lnTo>
                    <a:pt x="128" y="4855"/>
                  </a:lnTo>
                  <a:cubicBezTo>
                    <a:pt x="1" y="4939"/>
                    <a:pt x="1" y="5151"/>
                    <a:pt x="128" y="5235"/>
                  </a:cubicBezTo>
                  <a:lnTo>
                    <a:pt x="8503" y="10058"/>
                  </a:lnTo>
                  <a:lnTo>
                    <a:pt x="8588" y="10058"/>
                  </a:lnTo>
                  <a:cubicBezTo>
                    <a:pt x="8630" y="10058"/>
                    <a:pt x="8673" y="10058"/>
                    <a:pt x="8715" y="10016"/>
                  </a:cubicBezTo>
                  <a:lnTo>
                    <a:pt x="17048" y="5193"/>
                  </a:lnTo>
                  <a:cubicBezTo>
                    <a:pt x="17218" y="5109"/>
                    <a:pt x="17218" y="4897"/>
                    <a:pt x="17048" y="4812"/>
                  </a:cubicBezTo>
                  <a:lnTo>
                    <a:pt x="8715" y="32"/>
                  </a:lnTo>
                  <a:cubicBezTo>
                    <a:pt x="8673" y="11"/>
                    <a:pt x="8630" y="1"/>
                    <a:pt x="859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 rot="10800000" flipH="1">
              <a:off x="-25540" y="-627697"/>
              <a:ext cx="556908" cy="944402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8376" y="625"/>
                  </a:moveTo>
                  <a:lnTo>
                    <a:pt x="8376" y="9762"/>
                  </a:lnTo>
                  <a:lnTo>
                    <a:pt x="466" y="14330"/>
                  </a:lnTo>
                  <a:lnTo>
                    <a:pt x="466" y="5193"/>
                  </a:lnTo>
                  <a:lnTo>
                    <a:pt x="8376" y="625"/>
                  </a:lnTo>
                  <a:close/>
                  <a:moveTo>
                    <a:pt x="8582" y="1"/>
                  </a:moveTo>
                  <a:cubicBezTo>
                    <a:pt x="8545" y="1"/>
                    <a:pt x="8503" y="11"/>
                    <a:pt x="8461" y="32"/>
                  </a:cubicBezTo>
                  <a:lnTo>
                    <a:pt x="127" y="4897"/>
                  </a:lnTo>
                  <a:cubicBezTo>
                    <a:pt x="43" y="4897"/>
                    <a:pt x="0" y="4982"/>
                    <a:pt x="0" y="5066"/>
                  </a:cubicBezTo>
                  <a:lnTo>
                    <a:pt x="0" y="14711"/>
                  </a:lnTo>
                  <a:cubicBezTo>
                    <a:pt x="0" y="14796"/>
                    <a:pt x="43" y="14880"/>
                    <a:pt x="127" y="14923"/>
                  </a:cubicBezTo>
                  <a:lnTo>
                    <a:pt x="212" y="14923"/>
                  </a:lnTo>
                  <a:cubicBezTo>
                    <a:pt x="254" y="14923"/>
                    <a:pt x="297" y="14923"/>
                    <a:pt x="339" y="14880"/>
                  </a:cubicBezTo>
                  <a:lnTo>
                    <a:pt x="8672" y="10058"/>
                  </a:lnTo>
                  <a:cubicBezTo>
                    <a:pt x="8757" y="10016"/>
                    <a:pt x="8799" y="9931"/>
                    <a:pt x="8799" y="9889"/>
                  </a:cubicBezTo>
                  <a:lnTo>
                    <a:pt x="8799" y="244"/>
                  </a:lnTo>
                  <a:cubicBezTo>
                    <a:pt x="8799" y="159"/>
                    <a:pt x="8757" y="75"/>
                    <a:pt x="8672" y="32"/>
                  </a:cubicBezTo>
                  <a:cubicBezTo>
                    <a:pt x="8651" y="11"/>
                    <a:pt x="8619" y="1"/>
                    <a:pt x="8582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 rot="10800000" flipH="1">
              <a:off x="2624019" y="931248"/>
              <a:ext cx="1057492" cy="610447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9645"/>
                  </a:moveTo>
                  <a:lnTo>
                    <a:pt x="0" y="4823"/>
                  </a:lnTo>
                  <a:lnTo>
                    <a:pt x="8334" y="0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 rot="10800000" flipH="1">
              <a:off x="1571997" y="931248"/>
              <a:ext cx="1057492" cy="610447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9645"/>
                  </a:moveTo>
                  <a:lnTo>
                    <a:pt x="0" y="4823"/>
                  </a:lnTo>
                  <a:lnTo>
                    <a:pt x="8334" y="0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 rot="10800000" flipH="1">
              <a:off x="501143" y="-24892"/>
              <a:ext cx="1092299" cy="639242"/>
            </a:xfrm>
            <a:custGeom>
              <a:avLst/>
              <a:gdLst/>
              <a:ahLst/>
              <a:cxnLst/>
              <a:rect l="l" t="t" r="r" b="b"/>
              <a:pathLst>
                <a:path w="17260" h="10101" extrusionOk="0">
                  <a:moveTo>
                    <a:pt x="8630" y="498"/>
                  </a:moveTo>
                  <a:lnTo>
                    <a:pt x="16541" y="5066"/>
                  </a:lnTo>
                  <a:lnTo>
                    <a:pt x="8630" y="9635"/>
                  </a:lnTo>
                  <a:lnTo>
                    <a:pt x="677" y="5066"/>
                  </a:lnTo>
                  <a:lnTo>
                    <a:pt x="8630" y="498"/>
                  </a:lnTo>
                  <a:close/>
                  <a:moveTo>
                    <a:pt x="8635" y="1"/>
                  </a:moveTo>
                  <a:cubicBezTo>
                    <a:pt x="8598" y="1"/>
                    <a:pt x="8567" y="11"/>
                    <a:pt x="8546" y="32"/>
                  </a:cubicBezTo>
                  <a:lnTo>
                    <a:pt x="170" y="4855"/>
                  </a:lnTo>
                  <a:cubicBezTo>
                    <a:pt x="1" y="4939"/>
                    <a:pt x="1" y="5151"/>
                    <a:pt x="170" y="5278"/>
                  </a:cubicBezTo>
                  <a:lnTo>
                    <a:pt x="8546" y="10100"/>
                  </a:lnTo>
                  <a:lnTo>
                    <a:pt x="8715" y="10100"/>
                  </a:lnTo>
                  <a:lnTo>
                    <a:pt x="17091" y="5236"/>
                  </a:lnTo>
                  <a:cubicBezTo>
                    <a:pt x="17260" y="5151"/>
                    <a:pt x="17260" y="4939"/>
                    <a:pt x="17091" y="4855"/>
                  </a:cubicBezTo>
                  <a:lnTo>
                    <a:pt x="8757" y="32"/>
                  </a:lnTo>
                  <a:cubicBezTo>
                    <a:pt x="8715" y="11"/>
                    <a:pt x="8672" y="1"/>
                    <a:pt x="8635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 rot="10800000" flipH="1">
              <a:off x="3122803" y="916854"/>
              <a:ext cx="1089641" cy="639242"/>
            </a:xfrm>
            <a:custGeom>
              <a:avLst/>
              <a:gdLst/>
              <a:ahLst/>
              <a:cxnLst/>
              <a:rect l="l" t="t" r="r" b="b"/>
              <a:pathLst>
                <a:path w="17218" h="10101" extrusionOk="0">
                  <a:moveTo>
                    <a:pt x="8588" y="498"/>
                  </a:moveTo>
                  <a:lnTo>
                    <a:pt x="16541" y="5066"/>
                  </a:lnTo>
                  <a:lnTo>
                    <a:pt x="8588" y="9635"/>
                  </a:lnTo>
                  <a:lnTo>
                    <a:pt x="677" y="5066"/>
                  </a:lnTo>
                  <a:lnTo>
                    <a:pt x="8588" y="498"/>
                  </a:lnTo>
                  <a:close/>
                  <a:moveTo>
                    <a:pt x="8593" y="1"/>
                  </a:moveTo>
                  <a:cubicBezTo>
                    <a:pt x="8556" y="1"/>
                    <a:pt x="8524" y="11"/>
                    <a:pt x="8503" y="32"/>
                  </a:cubicBezTo>
                  <a:lnTo>
                    <a:pt x="128" y="4855"/>
                  </a:lnTo>
                  <a:cubicBezTo>
                    <a:pt x="1" y="4939"/>
                    <a:pt x="1" y="5151"/>
                    <a:pt x="128" y="5235"/>
                  </a:cubicBezTo>
                  <a:lnTo>
                    <a:pt x="8503" y="10100"/>
                  </a:lnTo>
                  <a:lnTo>
                    <a:pt x="8715" y="10100"/>
                  </a:lnTo>
                  <a:lnTo>
                    <a:pt x="17048" y="5235"/>
                  </a:lnTo>
                  <a:cubicBezTo>
                    <a:pt x="17218" y="5151"/>
                    <a:pt x="17218" y="4939"/>
                    <a:pt x="17048" y="4855"/>
                  </a:cubicBezTo>
                  <a:lnTo>
                    <a:pt x="8715" y="32"/>
                  </a:lnTo>
                  <a:cubicBezTo>
                    <a:pt x="8673" y="11"/>
                    <a:pt x="8630" y="1"/>
                    <a:pt x="85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80715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"/>
          <p:cNvSpPr txBox="1">
            <a:spLocks noGrp="1"/>
          </p:cNvSpPr>
          <p:nvPr>
            <p:ph type="title"/>
          </p:nvPr>
        </p:nvSpPr>
        <p:spPr>
          <a:xfrm>
            <a:off x="599025" y="573073"/>
            <a:ext cx="7946100" cy="62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"/>
          <p:cNvSpPr txBox="1">
            <a:spLocks noGrp="1"/>
          </p:cNvSpPr>
          <p:nvPr>
            <p:ph type="body" idx="1"/>
          </p:nvPr>
        </p:nvSpPr>
        <p:spPr>
          <a:xfrm>
            <a:off x="599025" y="1392875"/>
            <a:ext cx="7946100" cy="27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4"/>
          <p:cNvSpPr/>
          <p:nvPr/>
        </p:nvSpPr>
        <p:spPr>
          <a:xfrm>
            <a:off x="6979132" y="4816579"/>
            <a:ext cx="1103237" cy="650364"/>
          </a:xfrm>
          <a:custGeom>
            <a:avLst/>
            <a:gdLst/>
            <a:ahLst/>
            <a:cxnLst/>
            <a:rect l="l" t="t" r="r" b="b"/>
            <a:pathLst>
              <a:path w="17133" h="10100" extrusionOk="0">
                <a:moveTo>
                  <a:pt x="8588" y="497"/>
                </a:moveTo>
                <a:lnTo>
                  <a:pt x="16498" y="5066"/>
                </a:lnTo>
                <a:lnTo>
                  <a:pt x="8588" y="9634"/>
                </a:lnTo>
                <a:lnTo>
                  <a:pt x="635" y="5066"/>
                </a:lnTo>
                <a:lnTo>
                  <a:pt x="8588" y="497"/>
                </a:lnTo>
                <a:close/>
                <a:moveTo>
                  <a:pt x="8583" y="0"/>
                </a:moveTo>
                <a:cubicBezTo>
                  <a:pt x="8546" y="0"/>
                  <a:pt x="8503" y="11"/>
                  <a:pt x="8461" y="32"/>
                </a:cubicBezTo>
                <a:lnTo>
                  <a:pt x="127" y="4854"/>
                </a:lnTo>
                <a:cubicBezTo>
                  <a:pt x="43" y="4896"/>
                  <a:pt x="1" y="4981"/>
                  <a:pt x="1" y="5066"/>
                </a:cubicBezTo>
                <a:cubicBezTo>
                  <a:pt x="1" y="5150"/>
                  <a:pt x="43" y="5193"/>
                  <a:pt x="127" y="5235"/>
                </a:cubicBezTo>
                <a:lnTo>
                  <a:pt x="8461" y="10057"/>
                </a:lnTo>
                <a:cubicBezTo>
                  <a:pt x="8503" y="10100"/>
                  <a:pt x="8546" y="10100"/>
                  <a:pt x="8588" y="10100"/>
                </a:cubicBezTo>
                <a:cubicBezTo>
                  <a:pt x="8630" y="10100"/>
                  <a:pt x="8630" y="10100"/>
                  <a:pt x="8672" y="10057"/>
                </a:cubicBezTo>
                <a:lnTo>
                  <a:pt x="17048" y="5235"/>
                </a:lnTo>
                <a:cubicBezTo>
                  <a:pt x="17091" y="5193"/>
                  <a:pt x="17133" y="5150"/>
                  <a:pt x="17133" y="5066"/>
                </a:cubicBezTo>
                <a:cubicBezTo>
                  <a:pt x="17133" y="4981"/>
                  <a:pt x="17091" y="4896"/>
                  <a:pt x="17048" y="4854"/>
                </a:cubicBezTo>
                <a:lnTo>
                  <a:pt x="8672" y="32"/>
                </a:lnTo>
                <a:cubicBezTo>
                  <a:pt x="8651" y="11"/>
                  <a:pt x="8620" y="0"/>
                  <a:pt x="8583" y="0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4"/>
          <p:cNvSpPr/>
          <p:nvPr/>
        </p:nvSpPr>
        <p:spPr>
          <a:xfrm>
            <a:off x="7502238" y="619737"/>
            <a:ext cx="1108710" cy="647660"/>
          </a:xfrm>
          <a:custGeom>
            <a:avLst/>
            <a:gdLst/>
            <a:ahLst/>
            <a:cxnLst/>
            <a:rect l="l" t="t" r="r" b="b"/>
            <a:pathLst>
              <a:path w="17218" h="10058" extrusionOk="0">
                <a:moveTo>
                  <a:pt x="8630" y="455"/>
                </a:moveTo>
                <a:lnTo>
                  <a:pt x="16541" y="5023"/>
                </a:lnTo>
                <a:lnTo>
                  <a:pt x="8630" y="9592"/>
                </a:lnTo>
                <a:lnTo>
                  <a:pt x="677" y="5023"/>
                </a:lnTo>
                <a:lnTo>
                  <a:pt x="8630" y="455"/>
                </a:lnTo>
                <a:close/>
                <a:moveTo>
                  <a:pt x="8625" y="0"/>
                </a:moveTo>
                <a:cubicBezTo>
                  <a:pt x="8588" y="0"/>
                  <a:pt x="8546" y="11"/>
                  <a:pt x="8503" y="32"/>
                </a:cubicBezTo>
                <a:lnTo>
                  <a:pt x="170" y="4854"/>
                </a:lnTo>
                <a:cubicBezTo>
                  <a:pt x="1" y="4939"/>
                  <a:pt x="1" y="5150"/>
                  <a:pt x="170" y="5235"/>
                </a:cubicBezTo>
                <a:lnTo>
                  <a:pt x="8503" y="10057"/>
                </a:lnTo>
                <a:lnTo>
                  <a:pt x="8715" y="10057"/>
                </a:lnTo>
                <a:lnTo>
                  <a:pt x="17091" y="5235"/>
                </a:lnTo>
                <a:cubicBezTo>
                  <a:pt x="17217" y="5150"/>
                  <a:pt x="17217" y="4939"/>
                  <a:pt x="17091" y="4854"/>
                </a:cubicBezTo>
                <a:lnTo>
                  <a:pt x="8715" y="32"/>
                </a:lnTo>
                <a:cubicBezTo>
                  <a:pt x="8694" y="11"/>
                  <a:pt x="8662" y="0"/>
                  <a:pt x="8625" y="0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4"/>
          <p:cNvSpPr/>
          <p:nvPr/>
        </p:nvSpPr>
        <p:spPr>
          <a:xfrm>
            <a:off x="7504943" y="306467"/>
            <a:ext cx="566654" cy="960929"/>
          </a:xfrm>
          <a:custGeom>
            <a:avLst/>
            <a:gdLst/>
            <a:ahLst/>
            <a:cxnLst/>
            <a:rect l="l" t="t" r="r" b="b"/>
            <a:pathLst>
              <a:path w="8800" h="14923" extrusionOk="0">
                <a:moveTo>
                  <a:pt x="424" y="624"/>
                </a:moveTo>
                <a:lnTo>
                  <a:pt x="8377" y="5193"/>
                </a:lnTo>
                <a:lnTo>
                  <a:pt x="8377" y="14330"/>
                </a:lnTo>
                <a:lnTo>
                  <a:pt x="424" y="9762"/>
                </a:lnTo>
                <a:lnTo>
                  <a:pt x="424" y="624"/>
                </a:lnTo>
                <a:close/>
                <a:moveTo>
                  <a:pt x="218" y="0"/>
                </a:moveTo>
                <a:cubicBezTo>
                  <a:pt x="181" y="0"/>
                  <a:pt x="149" y="11"/>
                  <a:pt x="128" y="32"/>
                </a:cubicBezTo>
                <a:cubicBezTo>
                  <a:pt x="43" y="74"/>
                  <a:pt x="1" y="159"/>
                  <a:pt x="1" y="244"/>
                </a:cubicBezTo>
                <a:lnTo>
                  <a:pt x="1" y="9888"/>
                </a:lnTo>
                <a:cubicBezTo>
                  <a:pt x="1" y="9973"/>
                  <a:pt x="43" y="10058"/>
                  <a:pt x="128" y="10100"/>
                </a:cubicBezTo>
                <a:lnTo>
                  <a:pt x="8461" y="14922"/>
                </a:lnTo>
                <a:lnTo>
                  <a:pt x="8588" y="14922"/>
                </a:lnTo>
                <a:cubicBezTo>
                  <a:pt x="8630" y="14922"/>
                  <a:pt x="8673" y="14922"/>
                  <a:pt x="8673" y="14880"/>
                </a:cubicBezTo>
                <a:cubicBezTo>
                  <a:pt x="8757" y="14838"/>
                  <a:pt x="8800" y="14796"/>
                  <a:pt x="8800" y="14711"/>
                </a:cubicBezTo>
                <a:lnTo>
                  <a:pt x="8800" y="5066"/>
                </a:lnTo>
                <a:cubicBezTo>
                  <a:pt x="8800" y="4981"/>
                  <a:pt x="8757" y="4897"/>
                  <a:pt x="8673" y="4855"/>
                </a:cubicBezTo>
                <a:lnTo>
                  <a:pt x="339" y="32"/>
                </a:lnTo>
                <a:cubicBezTo>
                  <a:pt x="297" y="11"/>
                  <a:pt x="255" y="0"/>
                  <a:pt x="218" y="0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4"/>
          <p:cNvSpPr/>
          <p:nvPr/>
        </p:nvSpPr>
        <p:spPr>
          <a:xfrm>
            <a:off x="8041590" y="306467"/>
            <a:ext cx="566654" cy="960929"/>
          </a:xfrm>
          <a:custGeom>
            <a:avLst/>
            <a:gdLst/>
            <a:ahLst/>
            <a:cxnLst/>
            <a:rect l="l" t="t" r="r" b="b"/>
            <a:pathLst>
              <a:path w="8800" h="14923" extrusionOk="0">
                <a:moveTo>
                  <a:pt x="8376" y="624"/>
                </a:moveTo>
                <a:lnTo>
                  <a:pt x="8376" y="9762"/>
                </a:lnTo>
                <a:lnTo>
                  <a:pt x="466" y="14330"/>
                </a:lnTo>
                <a:lnTo>
                  <a:pt x="466" y="5193"/>
                </a:lnTo>
                <a:lnTo>
                  <a:pt x="8376" y="624"/>
                </a:lnTo>
                <a:close/>
                <a:moveTo>
                  <a:pt x="8593" y="0"/>
                </a:moveTo>
                <a:cubicBezTo>
                  <a:pt x="8556" y="0"/>
                  <a:pt x="8524" y="11"/>
                  <a:pt x="8503" y="32"/>
                </a:cubicBezTo>
                <a:lnTo>
                  <a:pt x="127" y="4855"/>
                </a:lnTo>
                <a:cubicBezTo>
                  <a:pt x="43" y="4897"/>
                  <a:pt x="0" y="4981"/>
                  <a:pt x="43" y="5066"/>
                </a:cubicBezTo>
                <a:lnTo>
                  <a:pt x="43" y="14711"/>
                </a:lnTo>
                <a:cubicBezTo>
                  <a:pt x="43" y="14796"/>
                  <a:pt x="85" y="14880"/>
                  <a:pt x="127" y="14922"/>
                </a:cubicBezTo>
                <a:lnTo>
                  <a:pt x="254" y="14922"/>
                </a:lnTo>
                <a:cubicBezTo>
                  <a:pt x="296" y="14922"/>
                  <a:pt x="339" y="14922"/>
                  <a:pt x="339" y="14880"/>
                </a:cubicBezTo>
                <a:lnTo>
                  <a:pt x="8715" y="10058"/>
                </a:lnTo>
                <a:cubicBezTo>
                  <a:pt x="8757" y="10015"/>
                  <a:pt x="8799" y="9931"/>
                  <a:pt x="8799" y="9888"/>
                </a:cubicBezTo>
                <a:lnTo>
                  <a:pt x="8799" y="244"/>
                </a:lnTo>
                <a:cubicBezTo>
                  <a:pt x="8799" y="159"/>
                  <a:pt x="8757" y="74"/>
                  <a:pt x="8715" y="32"/>
                </a:cubicBezTo>
                <a:cubicBezTo>
                  <a:pt x="8672" y="11"/>
                  <a:pt x="8630" y="0"/>
                  <a:pt x="8593" y="0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4"/>
          <p:cNvSpPr/>
          <p:nvPr/>
        </p:nvSpPr>
        <p:spPr>
          <a:xfrm>
            <a:off x="7518594" y="11614"/>
            <a:ext cx="1075999" cy="621130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8376" y="0"/>
                </a:moveTo>
                <a:lnTo>
                  <a:pt x="0" y="4823"/>
                </a:lnTo>
                <a:lnTo>
                  <a:pt x="8376" y="9645"/>
                </a:lnTo>
                <a:lnTo>
                  <a:pt x="16710" y="4823"/>
                </a:ln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4"/>
          <p:cNvSpPr/>
          <p:nvPr/>
        </p:nvSpPr>
        <p:spPr>
          <a:xfrm>
            <a:off x="7504943" y="-4033"/>
            <a:ext cx="1103301" cy="650364"/>
          </a:xfrm>
          <a:custGeom>
            <a:avLst/>
            <a:gdLst/>
            <a:ahLst/>
            <a:cxnLst/>
            <a:rect l="l" t="t" r="r" b="b"/>
            <a:pathLst>
              <a:path w="17134" h="10100" extrusionOk="0">
                <a:moveTo>
                  <a:pt x="8588" y="497"/>
                </a:moveTo>
                <a:lnTo>
                  <a:pt x="16499" y="5066"/>
                </a:lnTo>
                <a:lnTo>
                  <a:pt x="8588" y="9634"/>
                </a:lnTo>
                <a:lnTo>
                  <a:pt x="635" y="5066"/>
                </a:lnTo>
                <a:lnTo>
                  <a:pt x="8588" y="497"/>
                </a:lnTo>
                <a:close/>
                <a:moveTo>
                  <a:pt x="8583" y="0"/>
                </a:moveTo>
                <a:cubicBezTo>
                  <a:pt x="8546" y="0"/>
                  <a:pt x="8504" y="11"/>
                  <a:pt x="8461" y="32"/>
                </a:cubicBezTo>
                <a:lnTo>
                  <a:pt x="128" y="4854"/>
                </a:lnTo>
                <a:cubicBezTo>
                  <a:pt x="43" y="4896"/>
                  <a:pt x="1" y="4981"/>
                  <a:pt x="1" y="5066"/>
                </a:cubicBezTo>
                <a:cubicBezTo>
                  <a:pt x="1" y="5150"/>
                  <a:pt x="43" y="5193"/>
                  <a:pt x="128" y="5235"/>
                </a:cubicBezTo>
                <a:lnTo>
                  <a:pt x="8461" y="10057"/>
                </a:lnTo>
                <a:cubicBezTo>
                  <a:pt x="8504" y="10100"/>
                  <a:pt x="8546" y="10100"/>
                  <a:pt x="8588" y="10100"/>
                </a:cubicBezTo>
                <a:cubicBezTo>
                  <a:pt x="8630" y="10100"/>
                  <a:pt x="8673" y="10100"/>
                  <a:pt x="8673" y="10057"/>
                </a:cubicBezTo>
                <a:lnTo>
                  <a:pt x="17049" y="5235"/>
                </a:lnTo>
                <a:cubicBezTo>
                  <a:pt x="17091" y="5193"/>
                  <a:pt x="17133" y="5150"/>
                  <a:pt x="17133" y="5066"/>
                </a:cubicBezTo>
                <a:cubicBezTo>
                  <a:pt x="17133" y="4981"/>
                  <a:pt x="17091" y="4896"/>
                  <a:pt x="17049" y="4854"/>
                </a:cubicBezTo>
                <a:lnTo>
                  <a:pt x="8673" y="32"/>
                </a:lnTo>
                <a:cubicBezTo>
                  <a:pt x="8652" y="11"/>
                  <a:pt x="8620" y="0"/>
                  <a:pt x="8583" y="0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4"/>
          <p:cNvSpPr/>
          <p:nvPr/>
        </p:nvSpPr>
        <p:spPr>
          <a:xfrm flipH="1">
            <a:off x="8610945" y="633005"/>
            <a:ext cx="1075999" cy="621130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8376" y="1"/>
                </a:moveTo>
                <a:lnTo>
                  <a:pt x="0" y="4823"/>
                </a:lnTo>
                <a:lnTo>
                  <a:pt x="8376" y="9645"/>
                </a:lnTo>
                <a:lnTo>
                  <a:pt x="16710" y="4823"/>
                </a:ln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4"/>
          <p:cNvSpPr/>
          <p:nvPr/>
        </p:nvSpPr>
        <p:spPr>
          <a:xfrm flipH="1">
            <a:off x="8580856" y="-1663"/>
            <a:ext cx="1108710" cy="647660"/>
          </a:xfrm>
          <a:custGeom>
            <a:avLst/>
            <a:gdLst/>
            <a:ahLst/>
            <a:cxnLst/>
            <a:rect l="l" t="t" r="r" b="b"/>
            <a:pathLst>
              <a:path w="17218" h="10058" extrusionOk="0">
                <a:moveTo>
                  <a:pt x="8630" y="455"/>
                </a:moveTo>
                <a:lnTo>
                  <a:pt x="16541" y="5024"/>
                </a:lnTo>
                <a:lnTo>
                  <a:pt x="8630" y="9593"/>
                </a:lnTo>
                <a:lnTo>
                  <a:pt x="677" y="5024"/>
                </a:lnTo>
                <a:lnTo>
                  <a:pt x="8630" y="455"/>
                </a:lnTo>
                <a:close/>
                <a:moveTo>
                  <a:pt x="8625" y="1"/>
                </a:moveTo>
                <a:cubicBezTo>
                  <a:pt x="8588" y="1"/>
                  <a:pt x="8546" y="11"/>
                  <a:pt x="8503" y="32"/>
                </a:cubicBezTo>
                <a:lnTo>
                  <a:pt x="170" y="4812"/>
                </a:lnTo>
                <a:cubicBezTo>
                  <a:pt x="1" y="4897"/>
                  <a:pt x="1" y="5109"/>
                  <a:pt x="170" y="5193"/>
                </a:cubicBezTo>
                <a:lnTo>
                  <a:pt x="8503" y="10016"/>
                </a:lnTo>
                <a:cubicBezTo>
                  <a:pt x="8546" y="10058"/>
                  <a:pt x="8588" y="10058"/>
                  <a:pt x="8630" y="10058"/>
                </a:cubicBezTo>
                <a:lnTo>
                  <a:pt x="8715" y="10058"/>
                </a:lnTo>
                <a:lnTo>
                  <a:pt x="17091" y="5235"/>
                </a:lnTo>
                <a:cubicBezTo>
                  <a:pt x="17218" y="5151"/>
                  <a:pt x="17218" y="4897"/>
                  <a:pt x="17091" y="4855"/>
                </a:cubicBezTo>
                <a:lnTo>
                  <a:pt x="8715" y="32"/>
                </a:lnTo>
                <a:cubicBezTo>
                  <a:pt x="8694" y="11"/>
                  <a:pt x="8662" y="1"/>
                  <a:pt x="8625" y="1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4"/>
          <p:cNvSpPr/>
          <p:nvPr/>
        </p:nvSpPr>
        <p:spPr>
          <a:xfrm flipH="1">
            <a:off x="8064725" y="4196863"/>
            <a:ext cx="1106006" cy="650429"/>
          </a:xfrm>
          <a:custGeom>
            <a:avLst/>
            <a:gdLst/>
            <a:ahLst/>
            <a:cxnLst/>
            <a:rect l="l" t="t" r="r" b="b"/>
            <a:pathLst>
              <a:path w="17176" h="10101" extrusionOk="0">
                <a:moveTo>
                  <a:pt x="8588" y="456"/>
                </a:moveTo>
                <a:lnTo>
                  <a:pt x="16498" y="5024"/>
                </a:lnTo>
                <a:lnTo>
                  <a:pt x="8588" y="9593"/>
                </a:lnTo>
                <a:lnTo>
                  <a:pt x="635" y="5024"/>
                </a:lnTo>
                <a:lnTo>
                  <a:pt x="8588" y="456"/>
                </a:lnTo>
                <a:close/>
                <a:moveTo>
                  <a:pt x="8583" y="1"/>
                </a:moveTo>
                <a:cubicBezTo>
                  <a:pt x="8546" y="1"/>
                  <a:pt x="8503" y="11"/>
                  <a:pt x="8461" y="33"/>
                </a:cubicBezTo>
                <a:lnTo>
                  <a:pt x="128" y="4855"/>
                </a:lnTo>
                <a:cubicBezTo>
                  <a:pt x="43" y="4897"/>
                  <a:pt x="1" y="4940"/>
                  <a:pt x="1" y="5024"/>
                </a:cubicBezTo>
                <a:cubicBezTo>
                  <a:pt x="1" y="5109"/>
                  <a:pt x="43" y="5193"/>
                  <a:pt x="128" y="5236"/>
                </a:cubicBezTo>
                <a:lnTo>
                  <a:pt x="8461" y="10058"/>
                </a:lnTo>
                <a:cubicBezTo>
                  <a:pt x="8503" y="10058"/>
                  <a:pt x="8546" y="10100"/>
                  <a:pt x="8588" y="10100"/>
                </a:cubicBezTo>
                <a:cubicBezTo>
                  <a:pt x="8630" y="10058"/>
                  <a:pt x="8673" y="10058"/>
                  <a:pt x="8673" y="10058"/>
                </a:cubicBezTo>
                <a:lnTo>
                  <a:pt x="17048" y="5236"/>
                </a:lnTo>
                <a:cubicBezTo>
                  <a:pt x="17091" y="5193"/>
                  <a:pt x="17133" y="5109"/>
                  <a:pt x="17175" y="5024"/>
                </a:cubicBezTo>
                <a:cubicBezTo>
                  <a:pt x="17133" y="4940"/>
                  <a:pt x="17091" y="4897"/>
                  <a:pt x="17048" y="4855"/>
                </a:cubicBezTo>
                <a:lnTo>
                  <a:pt x="8673" y="33"/>
                </a:lnTo>
                <a:cubicBezTo>
                  <a:pt x="8651" y="11"/>
                  <a:pt x="8620" y="1"/>
                  <a:pt x="85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4"/>
          <p:cNvSpPr/>
          <p:nvPr/>
        </p:nvSpPr>
        <p:spPr>
          <a:xfrm flipH="1">
            <a:off x="8064725" y="4196863"/>
            <a:ext cx="569358" cy="960929"/>
          </a:xfrm>
          <a:custGeom>
            <a:avLst/>
            <a:gdLst/>
            <a:ahLst/>
            <a:cxnLst/>
            <a:rect l="l" t="t" r="r" b="b"/>
            <a:pathLst>
              <a:path w="8842" h="14923" extrusionOk="0">
                <a:moveTo>
                  <a:pt x="465" y="582"/>
                </a:moveTo>
                <a:lnTo>
                  <a:pt x="8418" y="5151"/>
                </a:lnTo>
                <a:lnTo>
                  <a:pt x="8418" y="14288"/>
                </a:lnTo>
                <a:lnTo>
                  <a:pt x="465" y="9720"/>
                </a:lnTo>
                <a:lnTo>
                  <a:pt x="465" y="582"/>
                </a:lnTo>
                <a:close/>
                <a:moveTo>
                  <a:pt x="249" y="1"/>
                </a:moveTo>
                <a:cubicBezTo>
                  <a:pt x="212" y="1"/>
                  <a:pt x="169" y="11"/>
                  <a:pt x="127" y="33"/>
                </a:cubicBezTo>
                <a:cubicBezTo>
                  <a:pt x="85" y="75"/>
                  <a:pt x="42" y="117"/>
                  <a:pt x="42" y="202"/>
                </a:cubicBezTo>
                <a:lnTo>
                  <a:pt x="42" y="9847"/>
                </a:lnTo>
                <a:cubicBezTo>
                  <a:pt x="0" y="9931"/>
                  <a:pt x="42" y="10016"/>
                  <a:pt x="127" y="10058"/>
                </a:cubicBezTo>
                <a:lnTo>
                  <a:pt x="8503" y="14880"/>
                </a:lnTo>
                <a:cubicBezTo>
                  <a:pt x="8503" y="14880"/>
                  <a:pt x="8545" y="14880"/>
                  <a:pt x="8587" y="14923"/>
                </a:cubicBezTo>
                <a:cubicBezTo>
                  <a:pt x="8630" y="14880"/>
                  <a:pt x="8672" y="14880"/>
                  <a:pt x="8714" y="14880"/>
                </a:cubicBezTo>
                <a:cubicBezTo>
                  <a:pt x="8799" y="14838"/>
                  <a:pt x="8841" y="14754"/>
                  <a:pt x="8841" y="14669"/>
                </a:cubicBezTo>
                <a:lnTo>
                  <a:pt x="8841" y="5024"/>
                </a:lnTo>
                <a:cubicBezTo>
                  <a:pt x="8799" y="4940"/>
                  <a:pt x="8757" y="4897"/>
                  <a:pt x="8714" y="4855"/>
                </a:cubicBezTo>
                <a:lnTo>
                  <a:pt x="339" y="33"/>
                </a:lnTo>
                <a:cubicBezTo>
                  <a:pt x="317" y="11"/>
                  <a:pt x="286" y="1"/>
                  <a:pt x="2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4"/>
          <p:cNvSpPr/>
          <p:nvPr/>
        </p:nvSpPr>
        <p:spPr>
          <a:xfrm flipH="1">
            <a:off x="8604076" y="4196863"/>
            <a:ext cx="566654" cy="960929"/>
          </a:xfrm>
          <a:custGeom>
            <a:avLst/>
            <a:gdLst/>
            <a:ahLst/>
            <a:cxnLst/>
            <a:rect l="l" t="t" r="r" b="b"/>
            <a:pathLst>
              <a:path w="8800" h="14923" extrusionOk="0">
                <a:moveTo>
                  <a:pt x="8376" y="582"/>
                </a:moveTo>
                <a:lnTo>
                  <a:pt x="8376" y="9720"/>
                </a:lnTo>
                <a:lnTo>
                  <a:pt x="466" y="14288"/>
                </a:lnTo>
                <a:lnTo>
                  <a:pt x="466" y="5151"/>
                </a:lnTo>
                <a:lnTo>
                  <a:pt x="8376" y="582"/>
                </a:lnTo>
                <a:close/>
                <a:moveTo>
                  <a:pt x="8583" y="1"/>
                </a:moveTo>
                <a:cubicBezTo>
                  <a:pt x="8546" y="1"/>
                  <a:pt x="8503" y="11"/>
                  <a:pt x="8461" y="33"/>
                </a:cubicBezTo>
                <a:lnTo>
                  <a:pt x="128" y="4855"/>
                </a:lnTo>
                <a:cubicBezTo>
                  <a:pt x="43" y="4897"/>
                  <a:pt x="1" y="4940"/>
                  <a:pt x="1" y="5024"/>
                </a:cubicBezTo>
                <a:lnTo>
                  <a:pt x="1" y="14669"/>
                </a:lnTo>
                <a:cubicBezTo>
                  <a:pt x="1" y="14754"/>
                  <a:pt x="43" y="14838"/>
                  <a:pt x="128" y="14880"/>
                </a:cubicBezTo>
                <a:cubicBezTo>
                  <a:pt x="128" y="14880"/>
                  <a:pt x="170" y="14923"/>
                  <a:pt x="212" y="14923"/>
                </a:cubicBezTo>
                <a:cubicBezTo>
                  <a:pt x="254" y="14880"/>
                  <a:pt x="297" y="14880"/>
                  <a:pt x="339" y="14880"/>
                </a:cubicBezTo>
                <a:lnTo>
                  <a:pt x="8673" y="10058"/>
                </a:lnTo>
                <a:cubicBezTo>
                  <a:pt x="8757" y="10016"/>
                  <a:pt x="8799" y="9931"/>
                  <a:pt x="8799" y="9847"/>
                </a:cubicBezTo>
                <a:lnTo>
                  <a:pt x="8799" y="202"/>
                </a:lnTo>
                <a:cubicBezTo>
                  <a:pt x="8799" y="117"/>
                  <a:pt x="8757" y="75"/>
                  <a:pt x="8673" y="33"/>
                </a:cubicBezTo>
                <a:cubicBezTo>
                  <a:pt x="8651" y="11"/>
                  <a:pt x="8620" y="1"/>
                  <a:pt x="85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4"/>
          <p:cNvSpPr/>
          <p:nvPr/>
        </p:nvSpPr>
        <p:spPr>
          <a:xfrm flipH="1">
            <a:off x="8081080" y="4830871"/>
            <a:ext cx="1075999" cy="621130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8376" y="9645"/>
                </a:moveTo>
                <a:lnTo>
                  <a:pt x="16709" y="4823"/>
                </a:lnTo>
                <a:lnTo>
                  <a:pt x="8376" y="1"/>
                </a:lnTo>
                <a:lnTo>
                  <a:pt x="0" y="48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4"/>
          <p:cNvSpPr/>
          <p:nvPr/>
        </p:nvSpPr>
        <p:spPr>
          <a:xfrm flipH="1">
            <a:off x="8064725" y="4817928"/>
            <a:ext cx="1108710" cy="647660"/>
          </a:xfrm>
          <a:custGeom>
            <a:avLst/>
            <a:gdLst/>
            <a:ahLst/>
            <a:cxnLst/>
            <a:rect l="l" t="t" r="r" b="b"/>
            <a:pathLst>
              <a:path w="17218" h="10058" extrusionOk="0">
                <a:moveTo>
                  <a:pt x="8630" y="455"/>
                </a:moveTo>
                <a:lnTo>
                  <a:pt x="16540" y="5024"/>
                </a:lnTo>
                <a:lnTo>
                  <a:pt x="8630" y="9593"/>
                </a:lnTo>
                <a:lnTo>
                  <a:pt x="677" y="5024"/>
                </a:lnTo>
                <a:lnTo>
                  <a:pt x="8630" y="455"/>
                </a:lnTo>
                <a:close/>
                <a:moveTo>
                  <a:pt x="8625" y="1"/>
                </a:moveTo>
                <a:cubicBezTo>
                  <a:pt x="8588" y="1"/>
                  <a:pt x="8545" y="11"/>
                  <a:pt x="8503" y="32"/>
                </a:cubicBezTo>
                <a:lnTo>
                  <a:pt x="170" y="4812"/>
                </a:lnTo>
                <a:cubicBezTo>
                  <a:pt x="0" y="4897"/>
                  <a:pt x="0" y="5109"/>
                  <a:pt x="170" y="5193"/>
                </a:cubicBezTo>
                <a:lnTo>
                  <a:pt x="8503" y="10016"/>
                </a:lnTo>
                <a:cubicBezTo>
                  <a:pt x="8545" y="10058"/>
                  <a:pt x="8588" y="10058"/>
                  <a:pt x="8630" y="10058"/>
                </a:cubicBezTo>
                <a:lnTo>
                  <a:pt x="8715" y="10058"/>
                </a:lnTo>
                <a:lnTo>
                  <a:pt x="17090" y="5235"/>
                </a:lnTo>
                <a:cubicBezTo>
                  <a:pt x="17217" y="5151"/>
                  <a:pt x="17217" y="4897"/>
                  <a:pt x="17090" y="4855"/>
                </a:cubicBezTo>
                <a:lnTo>
                  <a:pt x="8715" y="32"/>
                </a:lnTo>
                <a:cubicBezTo>
                  <a:pt x="8693" y="11"/>
                  <a:pt x="8662" y="1"/>
                  <a:pt x="862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"/>
          <p:cNvSpPr txBox="1">
            <a:spLocks noGrp="1"/>
          </p:cNvSpPr>
          <p:nvPr>
            <p:ph type="title"/>
          </p:nvPr>
        </p:nvSpPr>
        <p:spPr>
          <a:xfrm>
            <a:off x="620331" y="1948500"/>
            <a:ext cx="1957200" cy="12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6" name="Google Shape;256;p8"/>
          <p:cNvSpPr/>
          <p:nvPr/>
        </p:nvSpPr>
        <p:spPr>
          <a:xfrm>
            <a:off x="-4455113" y="-1"/>
            <a:ext cx="8910232" cy="5143488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16710" y="4823"/>
                </a:moveTo>
                <a:lnTo>
                  <a:pt x="8334" y="9645"/>
                </a:lnTo>
                <a:lnTo>
                  <a:pt x="1" y="4823"/>
                </a:lnTo>
                <a:lnTo>
                  <a:pt x="83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73472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"/>
          <p:cNvSpPr txBox="1">
            <a:spLocks noGrp="1"/>
          </p:cNvSpPr>
          <p:nvPr>
            <p:ph type="subTitle" idx="1"/>
          </p:nvPr>
        </p:nvSpPr>
        <p:spPr>
          <a:xfrm>
            <a:off x="616264" y="1493625"/>
            <a:ext cx="3153600" cy="19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9" name="Google Shape;259;p9"/>
          <p:cNvSpPr txBox="1">
            <a:spLocks noGrp="1"/>
          </p:cNvSpPr>
          <p:nvPr>
            <p:ph type="title"/>
          </p:nvPr>
        </p:nvSpPr>
        <p:spPr>
          <a:xfrm>
            <a:off x="616239" y="586481"/>
            <a:ext cx="3153600" cy="6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60" name="Google Shape;260;p9"/>
          <p:cNvSpPr/>
          <p:nvPr/>
        </p:nvSpPr>
        <p:spPr>
          <a:xfrm rot="10800000">
            <a:off x="1090798" y="4495110"/>
            <a:ext cx="1129022" cy="665514"/>
          </a:xfrm>
          <a:custGeom>
            <a:avLst/>
            <a:gdLst/>
            <a:ahLst/>
            <a:cxnLst/>
            <a:rect l="l" t="t" r="r" b="b"/>
            <a:pathLst>
              <a:path w="17133" h="10100" extrusionOk="0">
                <a:moveTo>
                  <a:pt x="8588" y="497"/>
                </a:moveTo>
                <a:lnTo>
                  <a:pt x="16498" y="5066"/>
                </a:lnTo>
                <a:lnTo>
                  <a:pt x="8588" y="9634"/>
                </a:lnTo>
                <a:lnTo>
                  <a:pt x="635" y="5066"/>
                </a:lnTo>
                <a:lnTo>
                  <a:pt x="8588" y="497"/>
                </a:lnTo>
                <a:close/>
                <a:moveTo>
                  <a:pt x="8583" y="0"/>
                </a:moveTo>
                <a:cubicBezTo>
                  <a:pt x="8546" y="0"/>
                  <a:pt x="8503" y="11"/>
                  <a:pt x="8461" y="32"/>
                </a:cubicBezTo>
                <a:lnTo>
                  <a:pt x="127" y="4854"/>
                </a:lnTo>
                <a:cubicBezTo>
                  <a:pt x="43" y="4896"/>
                  <a:pt x="1" y="4981"/>
                  <a:pt x="1" y="5066"/>
                </a:cubicBezTo>
                <a:cubicBezTo>
                  <a:pt x="1" y="5150"/>
                  <a:pt x="43" y="5193"/>
                  <a:pt x="127" y="5235"/>
                </a:cubicBezTo>
                <a:lnTo>
                  <a:pt x="8461" y="10057"/>
                </a:lnTo>
                <a:cubicBezTo>
                  <a:pt x="8503" y="10100"/>
                  <a:pt x="8546" y="10100"/>
                  <a:pt x="8588" y="10100"/>
                </a:cubicBezTo>
                <a:cubicBezTo>
                  <a:pt x="8630" y="10100"/>
                  <a:pt x="8630" y="10100"/>
                  <a:pt x="8672" y="10057"/>
                </a:cubicBezTo>
                <a:lnTo>
                  <a:pt x="17048" y="5235"/>
                </a:lnTo>
                <a:cubicBezTo>
                  <a:pt x="17091" y="5193"/>
                  <a:pt x="17133" y="5150"/>
                  <a:pt x="17133" y="5066"/>
                </a:cubicBezTo>
                <a:cubicBezTo>
                  <a:pt x="17133" y="4981"/>
                  <a:pt x="17091" y="4896"/>
                  <a:pt x="17048" y="4854"/>
                </a:cubicBezTo>
                <a:lnTo>
                  <a:pt x="8672" y="32"/>
                </a:lnTo>
                <a:cubicBezTo>
                  <a:pt x="8651" y="11"/>
                  <a:pt x="8620" y="0"/>
                  <a:pt x="8583" y="0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9"/>
          <p:cNvSpPr/>
          <p:nvPr/>
        </p:nvSpPr>
        <p:spPr>
          <a:xfrm rot="10800000">
            <a:off x="538837" y="3859587"/>
            <a:ext cx="579898" cy="983314"/>
          </a:xfrm>
          <a:custGeom>
            <a:avLst/>
            <a:gdLst/>
            <a:ahLst/>
            <a:cxnLst/>
            <a:rect l="l" t="t" r="r" b="b"/>
            <a:pathLst>
              <a:path w="8800" h="14923" extrusionOk="0">
                <a:moveTo>
                  <a:pt x="424" y="624"/>
                </a:moveTo>
                <a:lnTo>
                  <a:pt x="8377" y="5193"/>
                </a:lnTo>
                <a:lnTo>
                  <a:pt x="8377" y="14330"/>
                </a:lnTo>
                <a:lnTo>
                  <a:pt x="424" y="9762"/>
                </a:lnTo>
                <a:lnTo>
                  <a:pt x="424" y="624"/>
                </a:lnTo>
                <a:close/>
                <a:moveTo>
                  <a:pt x="218" y="0"/>
                </a:moveTo>
                <a:cubicBezTo>
                  <a:pt x="181" y="0"/>
                  <a:pt x="149" y="11"/>
                  <a:pt x="128" y="32"/>
                </a:cubicBezTo>
                <a:cubicBezTo>
                  <a:pt x="43" y="74"/>
                  <a:pt x="1" y="159"/>
                  <a:pt x="1" y="244"/>
                </a:cubicBezTo>
                <a:lnTo>
                  <a:pt x="1" y="9888"/>
                </a:lnTo>
                <a:cubicBezTo>
                  <a:pt x="1" y="9973"/>
                  <a:pt x="43" y="10058"/>
                  <a:pt x="128" y="10100"/>
                </a:cubicBezTo>
                <a:lnTo>
                  <a:pt x="8461" y="14922"/>
                </a:lnTo>
                <a:lnTo>
                  <a:pt x="8588" y="14922"/>
                </a:lnTo>
                <a:cubicBezTo>
                  <a:pt x="8630" y="14922"/>
                  <a:pt x="8673" y="14922"/>
                  <a:pt x="8673" y="14880"/>
                </a:cubicBezTo>
                <a:cubicBezTo>
                  <a:pt x="8757" y="14838"/>
                  <a:pt x="8800" y="14796"/>
                  <a:pt x="8800" y="14711"/>
                </a:cubicBezTo>
                <a:lnTo>
                  <a:pt x="8800" y="5066"/>
                </a:lnTo>
                <a:cubicBezTo>
                  <a:pt x="8800" y="4981"/>
                  <a:pt x="8757" y="4897"/>
                  <a:pt x="8673" y="4855"/>
                </a:cubicBezTo>
                <a:lnTo>
                  <a:pt x="339" y="32"/>
                </a:lnTo>
                <a:cubicBezTo>
                  <a:pt x="297" y="11"/>
                  <a:pt x="255" y="0"/>
                  <a:pt x="218" y="0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9"/>
          <p:cNvSpPr/>
          <p:nvPr/>
        </p:nvSpPr>
        <p:spPr>
          <a:xfrm rot="10800000">
            <a:off x="-10355" y="3859587"/>
            <a:ext cx="579898" cy="983314"/>
          </a:xfrm>
          <a:custGeom>
            <a:avLst/>
            <a:gdLst/>
            <a:ahLst/>
            <a:cxnLst/>
            <a:rect l="l" t="t" r="r" b="b"/>
            <a:pathLst>
              <a:path w="8800" h="14923" extrusionOk="0">
                <a:moveTo>
                  <a:pt x="8376" y="624"/>
                </a:moveTo>
                <a:lnTo>
                  <a:pt x="8376" y="9762"/>
                </a:lnTo>
                <a:lnTo>
                  <a:pt x="466" y="14330"/>
                </a:lnTo>
                <a:lnTo>
                  <a:pt x="466" y="5193"/>
                </a:lnTo>
                <a:lnTo>
                  <a:pt x="8376" y="624"/>
                </a:lnTo>
                <a:close/>
                <a:moveTo>
                  <a:pt x="8593" y="0"/>
                </a:moveTo>
                <a:cubicBezTo>
                  <a:pt x="8556" y="0"/>
                  <a:pt x="8524" y="11"/>
                  <a:pt x="8503" y="32"/>
                </a:cubicBezTo>
                <a:lnTo>
                  <a:pt x="127" y="4855"/>
                </a:lnTo>
                <a:cubicBezTo>
                  <a:pt x="43" y="4897"/>
                  <a:pt x="0" y="4981"/>
                  <a:pt x="43" y="5066"/>
                </a:cubicBezTo>
                <a:lnTo>
                  <a:pt x="43" y="14711"/>
                </a:lnTo>
                <a:cubicBezTo>
                  <a:pt x="43" y="14796"/>
                  <a:pt x="85" y="14880"/>
                  <a:pt x="127" y="14922"/>
                </a:cubicBezTo>
                <a:lnTo>
                  <a:pt x="254" y="14922"/>
                </a:lnTo>
                <a:cubicBezTo>
                  <a:pt x="296" y="14922"/>
                  <a:pt x="339" y="14922"/>
                  <a:pt x="339" y="14880"/>
                </a:cubicBezTo>
                <a:lnTo>
                  <a:pt x="8715" y="10058"/>
                </a:lnTo>
                <a:cubicBezTo>
                  <a:pt x="8757" y="10015"/>
                  <a:pt x="8799" y="9931"/>
                  <a:pt x="8799" y="9888"/>
                </a:cubicBezTo>
                <a:lnTo>
                  <a:pt x="8799" y="244"/>
                </a:lnTo>
                <a:cubicBezTo>
                  <a:pt x="8799" y="159"/>
                  <a:pt x="8757" y="74"/>
                  <a:pt x="8715" y="32"/>
                </a:cubicBezTo>
                <a:cubicBezTo>
                  <a:pt x="8672" y="11"/>
                  <a:pt x="8630" y="0"/>
                  <a:pt x="8593" y="0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9"/>
          <p:cNvSpPr/>
          <p:nvPr/>
        </p:nvSpPr>
        <p:spPr>
          <a:xfrm rot="10800000">
            <a:off x="3617" y="4509014"/>
            <a:ext cx="1101147" cy="635599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8376" y="0"/>
                </a:moveTo>
                <a:lnTo>
                  <a:pt x="0" y="4823"/>
                </a:lnTo>
                <a:lnTo>
                  <a:pt x="8376" y="9645"/>
                </a:lnTo>
                <a:lnTo>
                  <a:pt x="16710" y="4823"/>
                </a:ln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9"/>
          <p:cNvSpPr/>
          <p:nvPr/>
        </p:nvSpPr>
        <p:spPr>
          <a:xfrm rot="10800000">
            <a:off x="-10353" y="4495110"/>
            <a:ext cx="1129088" cy="665514"/>
          </a:xfrm>
          <a:custGeom>
            <a:avLst/>
            <a:gdLst/>
            <a:ahLst/>
            <a:cxnLst/>
            <a:rect l="l" t="t" r="r" b="b"/>
            <a:pathLst>
              <a:path w="17134" h="10100" extrusionOk="0">
                <a:moveTo>
                  <a:pt x="8588" y="497"/>
                </a:moveTo>
                <a:lnTo>
                  <a:pt x="16499" y="5066"/>
                </a:lnTo>
                <a:lnTo>
                  <a:pt x="8588" y="9634"/>
                </a:lnTo>
                <a:lnTo>
                  <a:pt x="635" y="5066"/>
                </a:lnTo>
                <a:lnTo>
                  <a:pt x="8588" y="497"/>
                </a:lnTo>
                <a:close/>
                <a:moveTo>
                  <a:pt x="8583" y="0"/>
                </a:moveTo>
                <a:cubicBezTo>
                  <a:pt x="8546" y="0"/>
                  <a:pt x="8504" y="11"/>
                  <a:pt x="8461" y="32"/>
                </a:cubicBezTo>
                <a:lnTo>
                  <a:pt x="128" y="4854"/>
                </a:lnTo>
                <a:cubicBezTo>
                  <a:pt x="43" y="4896"/>
                  <a:pt x="1" y="4981"/>
                  <a:pt x="1" y="5066"/>
                </a:cubicBezTo>
                <a:cubicBezTo>
                  <a:pt x="1" y="5150"/>
                  <a:pt x="43" y="5193"/>
                  <a:pt x="128" y="5235"/>
                </a:cubicBezTo>
                <a:lnTo>
                  <a:pt x="8461" y="10057"/>
                </a:lnTo>
                <a:cubicBezTo>
                  <a:pt x="8504" y="10100"/>
                  <a:pt x="8546" y="10100"/>
                  <a:pt x="8588" y="10100"/>
                </a:cubicBezTo>
                <a:cubicBezTo>
                  <a:pt x="8630" y="10100"/>
                  <a:pt x="8673" y="10100"/>
                  <a:pt x="8673" y="10057"/>
                </a:cubicBezTo>
                <a:lnTo>
                  <a:pt x="17049" y="5235"/>
                </a:lnTo>
                <a:cubicBezTo>
                  <a:pt x="17091" y="5193"/>
                  <a:pt x="17133" y="5150"/>
                  <a:pt x="17133" y="5066"/>
                </a:cubicBezTo>
                <a:cubicBezTo>
                  <a:pt x="17133" y="4981"/>
                  <a:pt x="17091" y="4896"/>
                  <a:pt x="17049" y="4854"/>
                </a:cubicBezTo>
                <a:lnTo>
                  <a:pt x="8673" y="32"/>
                </a:lnTo>
                <a:cubicBezTo>
                  <a:pt x="8652" y="11"/>
                  <a:pt x="8620" y="0"/>
                  <a:pt x="8583" y="0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9"/>
          <p:cNvSpPr/>
          <p:nvPr/>
        </p:nvSpPr>
        <p:spPr>
          <a:xfrm rot="10800000">
            <a:off x="2233733" y="4521238"/>
            <a:ext cx="1101147" cy="635599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0" y="4823"/>
                </a:moveTo>
                <a:lnTo>
                  <a:pt x="8376" y="9645"/>
                </a:lnTo>
                <a:lnTo>
                  <a:pt x="16709" y="4823"/>
                </a:lnTo>
                <a:lnTo>
                  <a:pt x="837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9"/>
          <p:cNvSpPr/>
          <p:nvPr/>
        </p:nvSpPr>
        <p:spPr>
          <a:xfrm rot="10800000">
            <a:off x="2219829" y="4825057"/>
            <a:ext cx="1129022" cy="665580"/>
          </a:xfrm>
          <a:custGeom>
            <a:avLst/>
            <a:gdLst/>
            <a:ahLst/>
            <a:cxnLst/>
            <a:rect l="l" t="t" r="r" b="b"/>
            <a:pathLst>
              <a:path w="17133" h="10101" extrusionOk="0">
                <a:moveTo>
                  <a:pt x="8588" y="498"/>
                </a:moveTo>
                <a:lnTo>
                  <a:pt x="16498" y="5067"/>
                </a:lnTo>
                <a:lnTo>
                  <a:pt x="8588" y="9635"/>
                </a:lnTo>
                <a:lnTo>
                  <a:pt x="635" y="5067"/>
                </a:lnTo>
                <a:lnTo>
                  <a:pt x="8588" y="498"/>
                </a:lnTo>
                <a:close/>
                <a:moveTo>
                  <a:pt x="8583" y="1"/>
                </a:moveTo>
                <a:cubicBezTo>
                  <a:pt x="8546" y="1"/>
                  <a:pt x="8503" y="11"/>
                  <a:pt x="8461" y="33"/>
                </a:cubicBezTo>
                <a:lnTo>
                  <a:pt x="127" y="4855"/>
                </a:lnTo>
                <a:cubicBezTo>
                  <a:pt x="43" y="4897"/>
                  <a:pt x="1" y="4982"/>
                  <a:pt x="1" y="5067"/>
                </a:cubicBezTo>
                <a:cubicBezTo>
                  <a:pt x="1" y="5109"/>
                  <a:pt x="43" y="5193"/>
                  <a:pt x="127" y="5236"/>
                </a:cubicBezTo>
                <a:lnTo>
                  <a:pt x="8461" y="10058"/>
                </a:lnTo>
                <a:cubicBezTo>
                  <a:pt x="8503" y="10101"/>
                  <a:pt x="8546" y="10101"/>
                  <a:pt x="8588" y="10101"/>
                </a:cubicBezTo>
                <a:cubicBezTo>
                  <a:pt x="8630" y="10101"/>
                  <a:pt x="8630" y="10101"/>
                  <a:pt x="8672" y="10058"/>
                </a:cubicBezTo>
                <a:lnTo>
                  <a:pt x="17048" y="5236"/>
                </a:lnTo>
                <a:cubicBezTo>
                  <a:pt x="17091" y="5193"/>
                  <a:pt x="17133" y="5109"/>
                  <a:pt x="17133" y="5067"/>
                </a:cubicBezTo>
                <a:cubicBezTo>
                  <a:pt x="17133" y="4982"/>
                  <a:pt x="17091" y="4897"/>
                  <a:pt x="17048" y="4855"/>
                </a:cubicBezTo>
                <a:lnTo>
                  <a:pt x="8672" y="33"/>
                </a:lnTo>
                <a:cubicBezTo>
                  <a:pt x="8651" y="11"/>
                  <a:pt x="8620" y="1"/>
                  <a:pt x="8583" y="1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9"/>
          <p:cNvSpPr/>
          <p:nvPr/>
        </p:nvSpPr>
        <p:spPr>
          <a:xfrm rot="10800000">
            <a:off x="-10355" y="4812802"/>
            <a:ext cx="577130" cy="1618847"/>
          </a:xfrm>
          <a:custGeom>
            <a:avLst/>
            <a:gdLst/>
            <a:ahLst/>
            <a:cxnLst/>
            <a:rect l="l" t="t" r="r" b="b"/>
            <a:pathLst>
              <a:path w="8758" h="24568" extrusionOk="0">
                <a:moveTo>
                  <a:pt x="424" y="624"/>
                </a:moveTo>
                <a:lnTo>
                  <a:pt x="8334" y="5193"/>
                </a:lnTo>
                <a:lnTo>
                  <a:pt x="8334" y="23975"/>
                </a:lnTo>
                <a:lnTo>
                  <a:pt x="424" y="19406"/>
                </a:lnTo>
                <a:lnTo>
                  <a:pt x="424" y="624"/>
                </a:lnTo>
                <a:close/>
                <a:moveTo>
                  <a:pt x="207" y="0"/>
                </a:moveTo>
                <a:cubicBezTo>
                  <a:pt x="170" y="0"/>
                  <a:pt x="128" y="11"/>
                  <a:pt x="85" y="32"/>
                </a:cubicBezTo>
                <a:cubicBezTo>
                  <a:pt x="43" y="74"/>
                  <a:pt x="1" y="159"/>
                  <a:pt x="1" y="244"/>
                </a:cubicBezTo>
                <a:lnTo>
                  <a:pt x="1" y="19491"/>
                </a:lnTo>
                <a:cubicBezTo>
                  <a:pt x="1" y="19576"/>
                  <a:pt x="43" y="19660"/>
                  <a:pt x="85" y="19702"/>
                </a:cubicBezTo>
                <a:lnTo>
                  <a:pt x="8461" y="24567"/>
                </a:lnTo>
                <a:lnTo>
                  <a:pt x="8546" y="24567"/>
                </a:lnTo>
                <a:cubicBezTo>
                  <a:pt x="8588" y="24567"/>
                  <a:pt x="8630" y="24567"/>
                  <a:pt x="8673" y="24525"/>
                </a:cubicBezTo>
                <a:cubicBezTo>
                  <a:pt x="8715" y="24483"/>
                  <a:pt x="8757" y="24440"/>
                  <a:pt x="8757" y="24356"/>
                </a:cubicBezTo>
                <a:lnTo>
                  <a:pt x="8757" y="5066"/>
                </a:lnTo>
                <a:cubicBezTo>
                  <a:pt x="8757" y="4981"/>
                  <a:pt x="8715" y="4897"/>
                  <a:pt x="8673" y="4854"/>
                </a:cubicBezTo>
                <a:lnTo>
                  <a:pt x="297" y="32"/>
                </a:lnTo>
                <a:cubicBezTo>
                  <a:pt x="276" y="11"/>
                  <a:pt x="244" y="0"/>
                  <a:pt x="207" y="0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34614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"/>
          <p:cNvSpPr/>
          <p:nvPr/>
        </p:nvSpPr>
        <p:spPr>
          <a:xfrm flipH="1">
            <a:off x="8599616" y="3955371"/>
            <a:ext cx="563950" cy="1581995"/>
          </a:xfrm>
          <a:custGeom>
            <a:avLst/>
            <a:gdLst/>
            <a:ahLst/>
            <a:cxnLst/>
            <a:rect l="l" t="t" r="r" b="b"/>
            <a:pathLst>
              <a:path w="8758" h="24568" extrusionOk="0">
                <a:moveTo>
                  <a:pt x="424" y="624"/>
                </a:moveTo>
                <a:lnTo>
                  <a:pt x="8334" y="5193"/>
                </a:lnTo>
                <a:lnTo>
                  <a:pt x="8334" y="23975"/>
                </a:lnTo>
                <a:lnTo>
                  <a:pt x="424" y="19406"/>
                </a:lnTo>
                <a:lnTo>
                  <a:pt x="424" y="624"/>
                </a:lnTo>
                <a:close/>
                <a:moveTo>
                  <a:pt x="207" y="0"/>
                </a:moveTo>
                <a:cubicBezTo>
                  <a:pt x="170" y="0"/>
                  <a:pt x="128" y="11"/>
                  <a:pt x="85" y="32"/>
                </a:cubicBezTo>
                <a:cubicBezTo>
                  <a:pt x="43" y="74"/>
                  <a:pt x="1" y="159"/>
                  <a:pt x="1" y="244"/>
                </a:cubicBezTo>
                <a:lnTo>
                  <a:pt x="1" y="19491"/>
                </a:lnTo>
                <a:cubicBezTo>
                  <a:pt x="1" y="19576"/>
                  <a:pt x="43" y="19660"/>
                  <a:pt x="85" y="19702"/>
                </a:cubicBezTo>
                <a:lnTo>
                  <a:pt x="8461" y="24567"/>
                </a:lnTo>
                <a:lnTo>
                  <a:pt x="8546" y="24567"/>
                </a:lnTo>
                <a:cubicBezTo>
                  <a:pt x="8588" y="24567"/>
                  <a:pt x="8630" y="24567"/>
                  <a:pt x="8673" y="24525"/>
                </a:cubicBezTo>
                <a:cubicBezTo>
                  <a:pt x="8715" y="24483"/>
                  <a:pt x="8757" y="24440"/>
                  <a:pt x="8757" y="24356"/>
                </a:cubicBezTo>
                <a:lnTo>
                  <a:pt x="8757" y="5066"/>
                </a:lnTo>
                <a:cubicBezTo>
                  <a:pt x="8757" y="4981"/>
                  <a:pt x="8715" y="4897"/>
                  <a:pt x="8673" y="4854"/>
                </a:cubicBezTo>
                <a:lnTo>
                  <a:pt x="297" y="32"/>
                </a:lnTo>
                <a:cubicBezTo>
                  <a:pt x="276" y="11"/>
                  <a:pt x="244" y="0"/>
                  <a:pt x="207" y="0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0"/>
          <p:cNvSpPr/>
          <p:nvPr/>
        </p:nvSpPr>
        <p:spPr>
          <a:xfrm flipH="1">
            <a:off x="8073916" y="3660518"/>
            <a:ext cx="1075999" cy="621066"/>
          </a:xfrm>
          <a:custGeom>
            <a:avLst/>
            <a:gdLst/>
            <a:ahLst/>
            <a:cxnLst/>
            <a:rect l="l" t="t" r="r" b="b"/>
            <a:pathLst>
              <a:path w="16710" h="9645" extrusionOk="0">
                <a:moveTo>
                  <a:pt x="0" y="4823"/>
                </a:moveTo>
                <a:lnTo>
                  <a:pt x="8334" y="9645"/>
                </a:lnTo>
                <a:lnTo>
                  <a:pt x="16709" y="4823"/>
                </a:lnTo>
                <a:lnTo>
                  <a:pt x="8334" y="0"/>
                </a:lnTo>
                <a:close/>
              </a:path>
            </a:pathLst>
          </a:custGeom>
          <a:solidFill>
            <a:srgbClr val="FDBC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0"/>
          <p:cNvSpPr/>
          <p:nvPr/>
        </p:nvSpPr>
        <p:spPr>
          <a:xfrm flipH="1">
            <a:off x="8060329" y="3644806"/>
            <a:ext cx="1103237" cy="650429"/>
          </a:xfrm>
          <a:custGeom>
            <a:avLst/>
            <a:gdLst/>
            <a:ahLst/>
            <a:cxnLst/>
            <a:rect l="l" t="t" r="r" b="b"/>
            <a:pathLst>
              <a:path w="17133" h="10101" extrusionOk="0">
                <a:moveTo>
                  <a:pt x="8546" y="498"/>
                </a:moveTo>
                <a:lnTo>
                  <a:pt x="16498" y="5067"/>
                </a:lnTo>
                <a:lnTo>
                  <a:pt x="8546" y="9635"/>
                </a:lnTo>
                <a:lnTo>
                  <a:pt x="635" y="5067"/>
                </a:lnTo>
                <a:lnTo>
                  <a:pt x="8546" y="498"/>
                </a:lnTo>
                <a:close/>
                <a:moveTo>
                  <a:pt x="8551" y="1"/>
                </a:moveTo>
                <a:cubicBezTo>
                  <a:pt x="8514" y="1"/>
                  <a:pt x="8482" y="11"/>
                  <a:pt x="8461" y="33"/>
                </a:cubicBezTo>
                <a:lnTo>
                  <a:pt x="85" y="4855"/>
                </a:lnTo>
                <a:cubicBezTo>
                  <a:pt x="43" y="4897"/>
                  <a:pt x="1" y="4982"/>
                  <a:pt x="1" y="5067"/>
                </a:cubicBezTo>
                <a:cubicBezTo>
                  <a:pt x="1" y="5109"/>
                  <a:pt x="43" y="5193"/>
                  <a:pt x="85" y="5236"/>
                </a:cubicBezTo>
                <a:lnTo>
                  <a:pt x="8461" y="10058"/>
                </a:lnTo>
                <a:cubicBezTo>
                  <a:pt x="8461" y="10101"/>
                  <a:pt x="8503" y="10101"/>
                  <a:pt x="8546" y="10101"/>
                </a:cubicBezTo>
                <a:cubicBezTo>
                  <a:pt x="8588" y="10101"/>
                  <a:pt x="8630" y="10101"/>
                  <a:pt x="8673" y="10058"/>
                </a:cubicBezTo>
                <a:lnTo>
                  <a:pt x="17006" y="5236"/>
                </a:lnTo>
                <a:cubicBezTo>
                  <a:pt x="17091" y="5193"/>
                  <a:pt x="17133" y="5109"/>
                  <a:pt x="17133" y="5067"/>
                </a:cubicBezTo>
                <a:cubicBezTo>
                  <a:pt x="17133" y="4982"/>
                  <a:pt x="17091" y="4897"/>
                  <a:pt x="17006" y="4855"/>
                </a:cubicBezTo>
                <a:lnTo>
                  <a:pt x="8673" y="33"/>
                </a:lnTo>
                <a:cubicBezTo>
                  <a:pt x="8630" y="11"/>
                  <a:pt x="8588" y="1"/>
                  <a:pt x="8551" y="1"/>
                </a:cubicBezTo>
                <a:close/>
              </a:path>
            </a:pathLst>
          </a:custGeom>
          <a:solidFill>
            <a:srgbClr val="FDBC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0"/>
          <p:cNvSpPr/>
          <p:nvPr/>
        </p:nvSpPr>
        <p:spPr>
          <a:xfrm flipH="1">
            <a:off x="7537333" y="4541159"/>
            <a:ext cx="1075999" cy="621130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1" y="4823"/>
                </a:moveTo>
                <a:lnTo>
                  <a:pt x="8376" y="9645"/>
                </a:lnTo>
                <a:lnTo>
                  <a:pt x="16710" y="4823"/>
                </a:lnTo>
                <a:lnTo>
                  <a:pt x="8376" y="0"/>
                </a:ln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0"/>
          <p:cNvSpPr/>
          <p:nvPr/>
        </p:nvSpPr>
        <p:spPr>
          <a:xfrm flipH="1">
            <a:off x="6997982" y="3660518"/>
            <a:ext cx="1075999" cy="621066"/>
          </a:xfrm>
          <a:custGeom>
            <a:avLst/>
            <a:gdLst/>
            <a:ahLst/>
            <a:cxnLst/>
            <a:rect l="l" t="t" r="r" b="b"/>
            <a:pathLst>
              <a:path w="16710" h="9645" extrusionOk="0">
                <a:moveTo>
                  <a:pt x="16710" y="4823"/>
                </a:moveTo>
                <a:lnTo>
                  <a:pt x="8334" y="0"/>
                </a:lnTo>
                <a:lnTo>
                  <a:pt x="0" y="4823"/>
                </a:lnTo>
                <a:lnTo>
                  <a:pt x="8334" y="9645"/>
                </a:ln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0"/>
          <p:cNvSpPr/>
          <p:nvPr/>
        </p:nvSpPr>
        <p:spPr>
          <a:xfrm flipH="1">
            <a:off x="6984330" y="3644806"/>
            <a:ext cx="1103301" cy="650429"/>
          </a:xfrm>
          <a:custGeom>
            <a:avLst/>
            <a:gdLst/>
            <a:ahLst/>
            <a:cxnLst/>
            <a:rect l="l" t="t" r="r" b="b"/>
            <a:pathLst>
              <a:path w="17134" h="10101" extrusionOk="0">
                <a:moveTo>
                  <a:pt x="8546" y="498"/>
                </a:moveTo>
                <a:lnTo>
                  <a:pt x="16499" y="5067"/>
                </a:lnTo>
                <a:lnTo>
                  <a:pt x="8546" y="9635"/>
                </a:lnTo>
                <a:lnTo>
                  <a:pt x="635" y="5067"/>
                </a:lnTo>
                <a:lnTo>
                  <a:pt x="8546" y="498"/>
                </a:lnTo>
                <a:close/>
                <a:moveTo>
                  <a:pt x="8551" y="1"/>
                </a:moveTo>
                <a:cubicBezTo>
                  <a:pt x="8514" y="1"/>
                  <a:pt x="8482" y="11"/>
                  <a:pt x="8461" y="33"/>
                </a:cubicBezTo>
                <a:lnTo>
                  <a:pt x="85" y="4855"/>
                </a:lnTo>
                <a:cubicBezTo>
                  <a:pt x="43" y="4897"/>
                  <a:pt x="1" y="4982"/>
                  <a:pt x="1" y="5067"/>
                </a:cubicBezTo>
                <a:cubicBezTo>
                  <a:pt x="1" y="5109"/>
                  <a:pt x="43" y="5193"/>
                  <a:pt x="85" y="5236"/>
                </a:cubicBezTo>
                <a:lnTo>
                  <a:pt x="8461" y="10058"/>
                </a:lnTo>
                <a:cubicBezTo>
                  <a:pt x="8461" y="10101"/>
                  <a:pt x="8504" y="10101"/>
                  <a:pt x="8546" y="10101"/>
                </a:cubicBezTo>
                <a:cubicBezTo>
                  <a:pt x="8588" y="10101"/>
                  <a:pt x="8630" y="10101"/>
                  <a:pt x="8673" y="10058"/>
                </a:cubicBezTo>
                <a:lnTo>
                  <a:pt x="17006" y="5236"/>
                </a:lnTo>
                <a:cubicBezTo>
                  <a:pt x="17091" y="5193"/>
                  <a:pt x="17133" y="5109"/>
                  <a:pt x="17133" y="5067"/>
                </a:cubicBezTo>
                <a:cubicBezTo>
                  <a:pt x="17133" y="4982"/>
                  <a:pt x="17091" y="4897"/>
                  <a:pt x="17006" y="4855"/>
                </a:cubicBezTo>
                <a:lnTo>
                  <a:pt x="8673" y="33"/>
                </a:lnTo>
                <a:cubicBezTo>
                  <a:pt x="8630" y="11"/>
                  <a:pt x="8588" y="1"/>
                  <a:pt x="8551" y="1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0"/>
          <p:cNvSpPr/>
          <p:nvPr/>
        </p:nvSpPr>
        <p:spPr>
          <a:xfrm flipH="1">
            <a:off x="6984330" y="3955371"/>
            <a:ext cx="566654" cy="1513868"/>
          </a:xfrm>
          <a:custGeom>
            <a:avLst/>
            <a:gdLst/>
            <a:ahLst/>
            <a:cxnLst/>
            <a:rect l="l" t="t" r="r" b="b"/>
            <a:pathLst>
              <a:path w="8800" h="23510" extrusionOk="0">
                <a:moveTo>
                  <a:pt x="8376" y="624"/>
                </a:moveTo>
                <a:lnTo>
                  <a:pt x="8376" y="18306"/>
                </a:lnTo>
                <a:lnTo>
                  <a:pt x="466" y="22875"/>
                </a:lnTo>
                <a:lnTo>
                  <a:pt x="466" y="5193"/>
                </a:lnTo>
                <a:lnTo>
                  <a:pt x="8376" y="624"/>
                </a:lnTo>
                <a:close/>
                <a:moveTo>
                  <a:pt x="8582" y="0"/>
                </a:moveTo>
                <a:cubicBezTo>
                  <a:pt x="8545" y="0"/>
                  <a:pt x="8503" y="11"/>
                  <a:pt x="8461" y="32"/>
                </a:cubicBezTo>
                <a:lnTo>
                  <a:pt x="127" y="4854"/>
                </a:lnTo>
                <a:cubicBezTo>
                  <a:pt x="43" y="4897"/>
                  <a:pt x="0" y="4981"/>
                  <a:pt x="0" y="5066"/>
                </a:cubicBezTo>
                <a:lnTo>
                  <a:pt x="0" y="23256"/>
                </a:lnTo>
                <a:cubicBezTo>
                  <a:pt x="0" y="23340"/>
                  <a:pt x="43" y="23425"/>
                  <a:pt x="127" y="23467"/>
                </a:cubicBezTo>
                <a:cubicBezTo>
                  <a:pt x="127" y="23467"/>
                  <a:pt x="170" y="23510"/>
                  <a:pt x="212" y="23510"/>
                </a:cubicBezTo>
                <a:cubicBezTo>
                  <a:pt x="254" y="23510"/>
                  <a:pt x="296" y="23467"/>
                  <a:pt x="339" y="23467"/>
                </a:cubicBezTo>
                <a:lnTo>
                  <a:pt x="8672" y="18645"/>
                </a:lnTo>
                <a:cubicBezTo>
                  <a:pt x="8757" y="18603"/>
                  <a:pt x="8799" y="18518"/>
                  <a:pt x="8799" y="18433"/>
                </a:cubicBezTo>
                <a:lnTo>
                  <a:pt x="8799" y="244"/>
                </a:lnTo>
                <a:cubicBezTo>
                  <a:pt x="8799" y="159"/>
                  <a:pt x="8757" y="74"/>
                  <a:pt x="8672" y="32"/>
                </a:cubicBezTo>
                <a:cubicBezTo>
                  <a:pt x="8651" y="11"/>
                  <a:pt x="8619" y="0"/>
                  <a:pt x="8582" y="0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0"/>
          <p:cNvSpPr/>
          <p:nvPr/>
        </p:nvSpPr>
        <p:spPr>
          <a:xfrm rot="10800000" flipH="1">
            <a:off x="-12545" y="-391305"/>
            <a:ext cx="563950" cy="1581995"/>
          </a:xfrm>
          <a:custGeom>
            <a:avLst/>
            <a:gdLst/>
            <a:ahLst/>
            <a:cxnLst/>
            <a:rect l="l" t="t" r="r" b="b"/>
            <a:pathLst>
              <a:path w="8758" h="24568" extrusionOk="0">
                <a:moveTo>
                  <a:pt x="424" y="624"/>
                </a:moveTo>
                <a:lnTo>
                  <a:pt x="8334" y="5193"/>
                </a:lnTo>
                <a:lnTo>
                  <a:pt x="8334" y="23975"/>
                </a:lnTo>
                <a:lnTo>
                  <a:pt x="424" y="19406"/>
                </a:lnTo>
                <a:lnTo>
                  <a:pt x="424" y="624"/>
                </a:lnTo>
                <a:close/>
                <a:moveTo>
                  <a:pt x="207" y="0"/>
                </a:moveTo>
                <a:cubicBezTo>
                  <a:pt x="170" y="0"/>
                  <a:pt x="128" y="11"/>
                  <a:pt x="85" y="32"/>
                </a:cubicBezTo>
                <a:cubicBezTo>
                  <a:pt x="43" y="74"/>
                  <a:pt x="1" y="159"/>
                  <a:pt x="1" y="244"/>
                </a:cubicBezTo>
                <a:lnTo>
                  <a:pt x="1" y="19491"/>
                </a:lnTo>
                <a:cubicBezTo>
                  <a:pt x="1" y="19576"/>
                  <a:pt x="43" y="19660"/>
                  <a:pt x="85" y="19702"/>
                </a:cubicBezTo>
                <a:lnTo>
                  <a:pt x="8461" y="24567"/>
                </a:lnTo>
                <a:lnTo>
                  <a:pt x="8546" y="24567"/>
                </a:lnTo>
                <a:cubicBezTo>
                  <a:pt x="8588" y="24567"/>
                  <a:pt x="8630" y="24567"/>
                  <a:pt x="8673" y="24525"/>
                </a:cubicBezTo>
                <a:cubicBezTo>
                  <a:pt x="8715" y="24483"/>
                  <a:pt x="8757" y="24440"/>
                  <a:pt x="8757" y="24356"/>
                </a:cubicBezTo>
                <a:lnTo>
                  <a:pt x="8757" y="5066"/>
                </a:lnTo>
                <a:cubicBezTo>
                  <a:pt x="8757" y="4981"/>
                  <a:pt x="8715" y="4897"/>
                  <a:pt x="8673" y="4854"/>
                </a:cubicBezTo>
                <a:lnTo>
                  <a:pt x="297" y="32"/>
                </a:lnTo>
                <a:cubicBezTo>
                  <a:pt x="276" y="11"/>
                  <a:pt x="244" y="0"/>
                  <a:pt x="207" y="0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0"/>
          <p:cNvSpPr/>
          <p:nvPr/>
        </p:nvSpPr>
        <p:spPr>
          <a:xfrm rot="10800000" flipH="1">
            <a:off x="1107" y="864477"/>
            <a:ext cx="1075999" cy="621066"/>
          </a:xfrm>
          <a:custGeom>
            <a:avLst/>
            <a:gdLst/>
            <a:ahLst/>
            <a:cxnLst/>
            <a:rect l="l" t="t" r="r" b="b"/>
            <a:pathLst>
              <a:path w="16710" h="9645" extrusionOk="0">
                <a:moveTo>
                  <a:pt x="0" y="4823"/>
                </a:moveTo>
                <a:lnTo>
                  <a:pt x="8334" y="9645"/>
                </a:lnTo>
                <a:lnTo>
                  <a:pt x="16709" y="4823"/>
                </a:lnTo>
                <a:lnTo>
                  <a:pt x="8334" y="0"/>
                </a:lnTo>
                <a:close/>
              </a:path>
            </a:pathLst>
          </a:custGeom>
          <a:solidFill>
            <a:srgbClr val="FDBC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"/>
          <p:cNvSpPr/>
          <p:nvPr/>
        </p:nvSpPr>
        <p:spPr>
          <a:xfrm rot="10800000" flipH="1">
            <a:off x="-12545" y="850826"/>
            <a:ext cx="1103237" cy="650429"/>
          </a:xfrm>
          <a:custGeom>
            <a:avLst/>
            <a:gdLst/>
            <a:ahLst/>
            <a:cxnLst/>
            <a:rect l="l" t="t" r="r" b="b"/>
            <a:pathLst>
              <a:path w="17133" h="10101" extrusionOk="0">
                <a:moveTo>
                  <a:pt x="8546" y="498"/>
                </a:moveTo>
                <a:lnTo>
                  <a:pt x="16498" y="5067"/>
                </a:lnTo>
                <a:lnTo>
                  <a:pt x="8546" y="9635"/>
                </a:lnTo>
                <a:lnTo>
                  <a:pt x="635" y="5067"/>
                </a:lnTo>
                <a:lnTo>
                  <a:pt x="8546" y="498"/>
                </a:lnTo>
                <a:close/>
                <a:moveTo>
                  <a:pt x="8551" y="1"/>
                </a:moveTo>
                <a:cubicBezTo>
                  <a:pt x="8514" y="1"/>
                  <a:pt x="8482" y="11"/>
                  <a:pt x="8461" y="33"/>
                </a:cubicBezTo>
                <a:lnTo>
                  <a:pt x="85" y="4855"/>
                </a:lnTo>
                <a:cubicBezTo>
                  <a:pt x="43" y="4897"/>
                  <a:pt x="1" y="4982"/>
                  <a:pt x="1" y="5067"/>
                </a:cubicBezTo>
                <a:cubicBezTo>
                  <a:pt x="1" y="5109"/>
                  <a:pt x="43" y="5193"/>
                  <a:pt x="85" y="5236"/>
                </a:cubicBezTo>
                <a:lnTo>
                  <a:pt x="8461" y="10058"/>
                </a:lnTo>
                <a:cubicBezTo>
                  <a:pt x="8461" y="10101"/>
                  <a:pt x="8503" y="10101"/>
                  <a:pt x="8546" y="10101"/>
                </a:cubicBezTo>
                <a:cubicBezTo>
                  <a:pt x="8588" y="10101"/>
                  <a:pt x="8630" y="10101"/>
                  <a:pt x="8673" y="10058"/>
                </a:cubicBezTo>
                <a:lnTo>
                  <a:pt x="17006" y="5236"/>
                </a:lnTo>
                <a:cubicBezTo>
                  <a:pt x="17091" y="5193"/>
                  <a:pt x="17133" y="5109"/>
                  <a:pt x="17133" y="5067"/>
                </a:cubicBezTo>
                <a:cubicBezTo>
                  <a:pt x="17133" y="4982"/>
                  <a:pt x="17091" y="4897"/>
                  <a:pt x="17006" y="4855"/>
                </a:cubicBezTo>
                <a:lnTo>
                  <a:pt x="8673" y="33"/>
                </a:lnTo>
                <a:cubicBezTo>
                  <a:pt x="8630" y="11"/>
                  <a:pt x="8588" y="1"/>
                  <a:pt x="8551" y="1"/>
                </a:cubicBezTo>
                <a:close/>
              </a:path>
            </a:pathLst>
          </a:custGeom>
          <a:solidFill>
            <a:srgbClr val="FDBC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0"/>
          <p:cNvSpPr/>
          <p:nvPr/>
        </p:nvSpPr>
        <p:spPr>
          <a:xfrm rot="10800000" flipH="1">
            <a:off x="537689" y="-16227"/>
            <a:ext cx="1075999" cy="621130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1" y="4823"/>
                </a:moveTo>
                <a:lnTo>
                  <a:pt x="8376" y="9645"/>
                </a:lnTo>
                <a:lnTo>
                  <a:pt x="16710" y="4823"/>
                </a:lnTo>
                <a:lnTo>
                  <a:pt x="8376" y="0"/>
                </a:ln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0"/>
          <p:cNvSpPr/>
          <p:nvPr/>
        </p:nvSpPr>
        <p:spPr>
          <a:xfrm rot="10800000" flipH="1">
            <a:off x="1077041" y="864477"/>
            <a:ext cx="1075999" cy="621066"/>
          </a:xfrm>
          <a:custGeom>
            <a:avLst/>
            <a:gdLst/>
            <a:ahLst/>
            <a:cxnLst/>
            <a:rect l="l" t="t" r="r" b="b"/>
            <a:pathLst>
              <a:path w="16710" h="9645" extrusionOk="0">
                <a:moveTo>
                  <a:pt x="16710" y="4823"/>
                </a:moveTo>
                <a:lnTo>
                  <a:pt x="8334" y="0"/>
                </a:lnTo>
                <a:lnTo>
                  <a:pt x="0" y="4823"/>
                </a:lnTo>
                <a:lnTo>
                  <a:pt x="8334" y="9645"/>
                </a:ln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0"/>
          <p:cNvSpPr/>
          <p:nvPr/>
        </p:nvSpPr>
        <p:spPr>
          <a:xfrm rot="10800000" flipH="1">
            <a:off x="1063390" y="850826"/>
            <a:ext cx="1103301" cy="650429"/>
          </a:xfrm>
          <a:custGeom>
            <a:avLst/>
            <a:gdLst/>
            <a:ahLst/>
            <a:cxnLst/>
            <a:rect l="l" t="t" r="r" b="b"/>
            <a:pathLst>
              <a:path w="17134" h="10101" extrusionOk="0">
                <a:moveTo>
                  <a:pt x="8546" y="498"/>
                </a:moveTo>
                <a:lnTo>
                  <a:pt x="16499" y="5067"/>
                </a:lnTo>
                <a:lnTo>
                  <a:pt x="8546" y="9635"/>
                </a:lnTo>
                <a:lnTo>
                  <a:pt x="635" y="5067"/>
                </a:lnTo>
                <a:lnTo>
                  <a:pt x="8546" y="498"/>
                </a:lnTo>
                <a:close/>
                <a:moveTo>
                  <a:pt x="8551" y="1"/>
                </a:moveTo>
                <a:cubicBezTo>
                  <a:pt x="8514" y="1"/>
                  <a:pt x="8482" y="11"/>
                  <a:pt x="8461" y="33"/>
                </a:cubicBezTo>
                <a:lnTo>
                  <a:pt x="85" y="4855"/>
                </a:lnTo>
                <a:cubicBezTo>
                  <a:pt x="43" y="4897"/>
                  <a:pt x="1" y="4982"/>
                  <a:pt x="1" y="5067"/>
                </a:cubicBezTo>
                <a:cubicBezTo>
                  <a:pt x="1" y="5109"/>
                  <a:pt x="43" y="5193"/>
                  <a:pt x="85" y="5236"/>
                </a:cubicBezTo>
                <a:lnTo>
                  <a:pt x="8461" y="10058"/>
                </a:lnTo>
                <a:cubicBezTo>
                  <a:pt x="8461" y="10101"/>
                  <a:pt x="8504" y="10101"/>
                  <a:pt x="8546" y="10101"/>
                </a:cubicBezTo>
                <a:cubicBezTo>
                  <a:pt x="8588" y="10101"/>
                  <a:pt x="8630" y="10101"/>
                  <a:pt x="8673" y="10058"/>
                </a:cubicBezTo>
                <a:lnTo>
                  <a:pt x="17006" y="5236"/>
                </a:lnTo>
                <a:cubicBezTo>
                  <a:pt x="17091" y="5193"/>
                  <a:pt x="17133" y="5109"/>
                  <a:pt x="17133" y="5067"/>
                </a:cubicBezTo>
                <a:cubicBezTo>
                  <a:pt x="17133" y="4982"/>
                  <a:pt x="17091" y="4897"/>
                  <a:pt x="17006" y="4855"/>
                </a:cubicBezTo>
                <a:lnTo>
                  <a:pt x="8673" y="33"/>
                </a:lnTo>
                <a:cubicBezTo>
                  <a:pt x="8630" y="11"/>
                  <a:pt x="8588" y="1"/>
                  <a:pt x="8551" y="1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0"/>
          <p:cNvSpPr/>
          <p:nvPr/>
        </p:nvSpPr>
        <p:spPr>
          <a:xfrm rot="10800000" flipH="1">
            <a:off x="1600037" y="-323178"/>
            <a:ext cx="566654" cy="1513868"/>
          </a:xfrm>
          <a:custGeom>
            <a:avLst/>
            <a:gdLst/>
            <a:ahLst/>
            <a:cxnLst/>
            <a:rect l="l" t="t" r="r" b="b"/>
            <a:pathLst>
              <a:path w="8800" h="23510" extrusionOk="0">
                <a:moveTo>
                  <a:pt x="8376" y="624"/>
                </a:moveTo>
                <a:lnTo>
                  <a:pt x="8376" y="18306"/>
                </a:lnTo>
                <a:lnTo>
                  <a:pt x="466" y="22875"/>
                </a:lnTo>
                <a:lnTo>
                  <a:pt x="466" y="5193"/>
                </a:lnTo>
                <a:lnTo>
                  <a:pt x="8376" y="624"/>
                </a:lnTo>
                <a:close/>
                <a:moveTo>
                  <a:pt x="8582" y="0"/>
                </a:moveTo>
                <a:cubicBezTo>
                  <a:pt x="8545" y="0"/>
                  <a:pt x="8503" y="11"/>
                  <a:pt x="8461" y="32"/>
                </a:cubicBezTo>
                <a:lnTo>
                  <a:pt x="127" y="4854"/>
                </a:lnTo>
                <a:cubicBezTo>
                  <a:pt x="43" y="4897"/>
                  <a:pt x="0" y="4981"/>
                  <a:pt x="0" y="5066"/>
                </a:cubicBezTo>
                <a:lnTo>
                  <a:pt x="0" y="23256"/>
                </a:lnTo>
                <a:cubicBezTo>
                  <a:pt x="0" y="23340"/>
                  <a:pt x="43" y="23425"/>
                  <a:pt x="127" y="23467"/>
                </a:cubicBezTo>
                <a:cubicBezTo>
                  <a:pt x="127" y="23467"/>
                  <a:pt x="170" y="23510"/>
                  <a:pt x="212" y="23510"/>
                </a:cubicBezTo>
                <a:cubicBezTo>
                  <a:pt x="254" y="23510"/>
                  <a:pt x="296" y="23467"/>
                  <a:pt x="339" y="23467"/>
                </a:cubicBezTo>
                <a:lnTo>
                  <a:pt x="8672" y="18645"/>
                </a:lnTo>
                <a:cubicBezTo>
                  <a:pt x="8757" y="18603"/>
                  <a:pt x="8799" y="18518"/>
                  <a:pt x="8799" y="18433"/>
                </a:cubicBezTo>
                <a:lnTo>
                  <a:pt x="8799" y="244"/>
                </a:lnTo>
                <a:cubicBezTo>
                  <a:pt x="8799" y="159"/>
                  <a:pt x="8757" y="74"/>
                  <a:pt x="8672" y="32"/>
                </a:cubicBezTo>
                <a:cubicBezTo>
                  <a:pt x="8651" y="11"/>
                  <a:pt x="8619" y="0"/>
                  <a:pt x="8582" y="0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0"/>
          <p:cNvSpPr txBox="1">
            <a:spLocks noGrp="1"/>
          </p:cNvSpPr>
          <p:nvPr>
            <p:ph type="title"/>
          </p:nvPr>
        </p:nvSpPr>
        <p:spPr>
          <a:xfrm>
            <a:off x="2307125" y="1754475"/>
            <a:ext cx="4530000" cy="170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284" name="Google Shape;284;p10"/>
          <p:cNvSpPr txBox="1">
            <a:spLocks noGrp="1"/>
          </p:cNvSpPr>
          <p:nvPr>
            <p:ph type="title" idx="2" hasCustomPrompt="1"/>
          </p:nvPr>
        </p:nvSpPr>
        <p:spPr>
          <a:xfrm>
            <a:off x="2501575" y="715793"/>
            <a:ext cx="18147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5" name="Google Shape;285;p10"/>
          <p:cNvSpPr/>
          <p:nvPr/>
        </p:nvSpPr>
        <p:spPr>
          <a:xfrm flipH="1">
            <a:off x="6452086" y="-1553777"/>
            <a:ext cx="5383837" cy="3107547"/>
          </a:xfrm>
          <a:custGeom>
            <a:avLst/>
            <a:gdLst/>
            <a:ahLst/>
            <a:cxnLst/>
            <a:rect l="l" t="t" r="r" b="b"/>
            <a:pathLst>
              <a:path w="16710" h="9645" extrusionOk="0">
                <a:moveTo>
                  <a:pt x="0" y="4823"/>
                </a:moveTo>
                <a:lnTo>
                  <a:pt x="8334" y="9645"/>
                </a:lnTo>
                <a:lnTo>
                  <a:pt x="16709" y="4823"/>
                </a:lnTo>
                <a:lnTo>
                  <a:pt x="8334" y="0"/>
                </a:lnTo>
                <a:close/>
              </a:path>
            </a:pathLst>
          </a:custGeom>
          <a:solidFill>
            <a:srgbClr val="FDBC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0"/>
          <p:cNvSpPr/>
          <p:nvPr/>
        </p:nvSpPr>
        <p:spPr>
          <a:xfrm flipH="1">
            <a:off x="-2691914" y="3585148"/>
            <a:ext cx="5383837" cy="3107547"/>
          </a:xfrm>
          <a:custGeom>
            <a:avLst/>
            <a:gdLst/>
            <a:ahLst/>
            <a:cxnLst/>
            <a:rect l="l" t="t" r="r" b="b"/>
            <a:pathLst>
              <a:path w="16710" h="9645" extrusionOk="0">
                <a:moveTo>
                  <a:pt x="0" y="4823"/>
                </a:moveTo>
                <a:lnTo>
                  <a:pt x="8334" y="9645"/>
                </a:lnTo>
                <a:lnTo>
                  <a:pt x="16709" y="4823"/>
                </a:lnTo>
                <a:lnTo>
                  <a:pt x="8334" y="0"/>
                </a:lnTo>
                <a:close/>
              </a:path>
            </a:pathLst>
          </a:custGeom>
          <a:solidFill>
            <a:srgbClr val="FDBC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76153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83213"/>
            <a:ext cx="8520600" cy="123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9" name="Google Shape;289;p11"/>
          <p:cNvSpPr txBox="1">
            <a:spLocks noGrp="1"/>
          </p:cNvSpPr>
          <p:nvPr>
            <p:ph type="subTitle" idx="1"/>
          </p:nvPr>
        </p:nvSpPr>
        <p:spPr>
          <a:xfrm>
            <a:off x="1678600" y="2320130"/>
            <a:ext cx="57867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90" name="Google Shape;290;p11"/>
          <p:cNvGrpSpPr/>
          <p:nvPr/>
        </p:nvGrpSpPr>
        <p:grpSpPr>
          <a:xfrm>
            <a:off x="-551619" y="3248962"/>
            <a:ext cx="12944383" cy="3200517"/>
            <a:chOff x="-551619" y="3860061"/>
            <a:chExt cx="12944383" cy="3200517"/>
          </a:xfrm>
        </p:grpSpPr>
        <p:grpSp>
          <p:nvGrpSpPr>
            <p:cNvPr id="291" name="Google Shape;291;p11"/>
            <p:cNvGrpSpPr/>
            <p:nvPr/>
          </p:nvGrpSpPr>
          <p:grpSpPr>
            <a:xfrm>
              <a:off x="-551619" y="3925951"/>
              <a:ext cx="6485741" cy="3134627"/>
              <a:chOff x="4316025" y="1405200"/>
              <a:chExt cx="2518050" cy="1217000"/>
            </a:xfrm>
          </p:grpSpPr>
          <p:sp>
            <p:nvSpPr>
              <p:cNvPr id="292" name="Google Shape;292;p11"/>
              <p:cNvSpPr/>
              <p:nvPr/>
            </p:nvSpPr>
            <p:spPr>
              <a:xfrm>
                <a:off x="4316025" y="1766900"/>
                <a:ext cx="220000" cy="373075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14923" extrusionOk="0">
                    <a:moveTo>
                      <a:pt x="8376" y="624"/>
                    </a:moveTo>
                    <a:lnTo>
                      <a:pt x="8376" y="9761"/>
                    </a:lnTo>
                    <a:lnTo>
                      <a:pt x="424" y="14330"/>
                    </a:lnTo>
                    <a:lnTo>
                      <a:pt x="424" y="5193"/>
                    </a:lnTo>
                    <a:lnTo>
                      <a:pt x="8376" y="624"/>
                    </a:lnTo>
                    <a:close/>
                    <a:moveTo>
                      <a:pt x="8583" y="0"/>
                    </a:moveTo>
                    <a:cubicBezTo>
                      <a:pt x="8546" y="0"/>
                      <a:pt x="8503" y="11"/>
                      <a:pt x="8461" y="32"/>
                    </a:cubicBezTo>
                    <a:lnTo>
                      <a:pt x="127" y="4854"/>
                    </a:lnTo>
                    <a:cubicBezTo>
                      <a:pt x="43" y="4897"/>
                      <a:pt x="1" y="4981"/>
                      <a:pt x="1" y="5066"/>
                    </a:cubicBezTo>
                    <a:lnTo>
                      <a:pt x="1" y="14711"/>
                    </a:lnTo>
                    <a:cubicBezTo>
                      <a:pt x="1" y="14795"/>
                      <a:pt x="43" y="14880"/>
                      <a:pt x="127" y="14922"/>
                    </a:cubicBezTo>
                    <a:lnTo>
                      <a:pt x="212" y="14922"/>
                    </a:lnTo>
                    <a:cubicBezTo>
                      <a:pt x="254" y="14922"/>
                      <a:pt x="297" y="14922"/>
                      <a:pt x="339" y="14880"/>
                    </a:cubicBezTo>
                    <a:lnTo>
                      <a:pt x="8672" y="10057"/>
                    </a:lnTo>
                    <a:cubicBezTo>
                      <a:pt x="8757" y="10015"/>
                      <a:pt x="8799" y="9973"/>
                      <a:pt x="8799" y="9888"/>
                    </a:cubicBezTo>
                    <a:lnTo>
                      <a:pt x="8799" y="243"/>
                    </a:lnTo>
                    <a:cubicBezTo>
                      <a:pt x="8799" y="159"/>
                      <a:pt x="8757" y="74"/>
                      <a:pt x="8672" y="32"/>
                    </a:cubicBezTo>
                    <a:cubicBezTo>
                      <a:pt x="8651" y="11"/>
                      <a:pt x="8620" y="0"/>
                      <a:pt x="8583" y="0"/>
                    </a:cubicBez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1"/>
              <p:cNvSpPr/>
              <p:nvPr/>
            </p:nvSpPr>
            <p:spPr>
              <a:xfrm>
                <a:off x="4321325" y="2014100"/>
                <a:ext cx="417750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6" extrusionOk="0">
                    <a:moveTo>
                      <a:pt x="8376" y="9645"/>
                    </a:moveTo>
                    <a:lnTo>
                      <a:pt x="16709" y="4823"/>
                    </a:lnTo>
                    <a:lnTo>
                      <a:pt x="8376" y="0"/>
                    </a:lnTo>
                    <a:lnTo>
                      <a:pt x="0" y="4823"/>
                    </a:ln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1"/>
              <p:cNvSpPr/>
              <p:nvPr/>
            </p:nvSpPr>
            <p:spPr>
              <a:xfrm>
                <a:off x="4316025" y="2008025"/>
                <a:ext cx="428325" cy="252500"/>
              </a:xfrm>
              <a:custGeom>
                <a:avLst/>
                <a:gdLst/>
                <a:ahLst/>
                <a:cxnLst/>
                <a:rect l="l" t="t" r="r" b="b"/>
                <a:pathLst>
                  <a:path w="17133" h="10100" extrusionOk="0">
                    <a:moveTo>
                      <a:pt x="8588" y="497"/>
                    </a:moveTo>
                    <a:lnTo>
                      <a:pt x="16498" y="5066"/>
                    </a:lnTo>
                    <a:lnTo>
                      <a:pt x="8588" y="9634"/>
                    </a:lnTo>
                    <a:lnTo>
                      <a:pt x="635" y="5066"/>
                    </a:lnTo>
                    <a:lnTo>
                      <a:pt x="8588" y="497"/>
                    </a:lnTo>
                    <a:close/>
                    <a:moveTo>
                      <a:pt x="8583" y="0"/>
                    </a:moveTo>
                    <a:cubicBezTo>
                      <a:pt x="8546" y="0"/>
                      <a:pt x="8503" y="11"/>
                      <a:pt x="8461" y="32"/>
                    </a:cubicBezTo>
                    <a:lnTo>
                      <a:pt x="127" y="4854"/>
                    </a:lnTo>
                    <a:cubicBezTo>
                      <a:pt x="43" y="4896"/>
                      <a:pt x="1" y="4981"/>
                      <a:pt x="1" y="5066"/>
                    </a:cubicBezTo>
                    <a:cubicBezTo>
                      <a:pt x="1" y="5150"/>
                      <a:pt x="43" y="5193"/>
                      <a:pt x="127" y="5235"/>
                    </a:cubicBezTo>
                    <a:lnTo>
                      <a:pt x="8461" y="10057"/>
                    </a:lnTo>
                    <a:cubicBezTo>
                      <a:pt x="8503" y="10100"/>
                      <a:pt x="8546" y="10100"/>
                      <a:pt x="8588" y="10100"/>
                    </a:cubicBezTo>
                    <a:cubicBezTo>
                      <a:pt x="8630" y="10100"/>
                      <a:pt x="8630" y="10100"/>
                      <a:pt x="8672" y="10057"/>
                    </a:cubicBezTo>
                    <a:lnTo>
                      <a:pt x="17048" y="5235"/>
                    </a:lnTo>
                    <a:cubicBezTo>
                      <a:pt x="17091" y="5193"/>
                      <a:pt x="17133" y="5150"/>
                      <a:pt x="17133" y="5066"/>
                    </a:cubicBezTo>
                    <a:cubicBezTo>
                      <a:pt x="17133" y="4981"/>
                      <a:pt x="17091" y="4896"/>
                      <a:pt x="17048" y="4854"/>
                    </a:cubicBezTo>
                    <a:lnTo>
                      <a:pt x="8672" y="32"/>
                    </a:lnTo>
                    <a:cubicBezTo>
                      <a:pt x="8651" y="11"/>
                      <a:pt x="8620" y="0"/>
                      <a:pt x="8583" y="0"/>
                    </a:cubicBez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1"/>
              <p:cNvSpPr/>
              <p:nvPr/>
            </p:nvSpPr>
            <p:spPr>
              <a:xfrm>
                <a:off x="4524375" y="1766900"/>
                <a:ext cx="219975" cy="373075"/>
              </a:xfrm>
              <a:custGeom>
                <a:avLst/>
                <a:gdLst/>
                <a:ahLst/>
                <a:cxnLst/>
                <a:rect l="l" t="t" r="r" b="b"/>
                <a:pathLst>
                  <a:path w="8799" h="14923" extrusionOk="0">
                    <a:moveTo>
                      <a:pt x="465" y="624"/>
                    </a:moveTo>
                    <a:lnTo>
                      <a:pt x="8376" y="5193"/>
                    </a:lnTo>
                    <a:lnTo>
                      <a:pt x="8376" y="14330"/>
                    </a:lnTo>
                    <a:lnTo>
                      <a:pt x="465" y="9761"/>
                    </a:lnTo>
                    <a:lnTo>
                      <a:pt x="465" y="624"/>
                    </a:lnTo>
                    <a:close/>
                    <a:moveTo>
                      <a:pt x="249" y="0"/>
                    </a:moveTo>
                    <a:cubicBezTo>
                      <a:pt x="212" y="0"/>
                      <a:pt x="169" y="11"/>
                      <a:pt x="127" y="32"/>
                    </a:cubicBezTo>
                    <a:cubicBezTo>
                      <a:pt x="42" y="74"/>
                      <a:pt x="0" y="159"/>
                      <a:pt x="42" y="243"/>
                    </a:cubicBezTo>
                    <a:lnTo>
                      <a:pt x="42" y="9846"/>
                    </a:lnTo>
                    <a:cubicBezTo>
                      <a:pt x="42" y="9931"/>
                      <a:pt x="42" y="10015"/>
                      <a:pt x="127" y="10057"/>
                    </a:cubicBezTo>
                    <a:lnTo>
                      <a:pt x="8503" y="14922"/>
                    </a:lnTo>
                    <a:lnTo>
                      <a:pt x="8587" y="14922"/>
                    </a:lnTo>
                    <a:cubicBezTo>
                      <a:pt x="8630" y="14922"/>
                      <a:pt x="8672" y="14922"/>
                      <a:pt x="8714" y="14880"/>
                    </a:cubicBezTo>
                    <a:cubicBezTo>
                      <a:pt x="8757" y="14838"/>
                      <a:pt x="8799" y="14795"/>
                      <a:pt x="8799" y="14711"/>
                    </a:cubicBezTo>
                    <a:lnTo>
                      <a:pt x="8799" y="5066"/>
                    </a:lnTo>
                    <a:cubicBezTo>
                      <a:pt x="8799" y="4981"/>
                      <a:pt x="8757" y="4897"/>
                      <a:pt x="8714" y="4854"/>
                    </a:cubicBezTo>
                    <a:lnTo>
                      <a:pt x="338" y="32"/>
                    </a:lnTo>
                    <a:cubicBezTo>
                      <a:pt x="317" y="11"/>
                      <a:pt x="286" y="0"/>
                      <a:pt x="249" y="0"/>
                    </a:cubicBez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1"/>
              <p:cNvSpPr/>
              <p:nvPr/>
            </p:nvSpPr>
            <p:spPr>
              <a:xfrm>
                <a:off x="4732700" y="2250200"/>
                <a:ext cx="430450" cy="251450"/>
              </a:xfrm>
              <a:custGeom>
                <a:avLst/>
                <a:gdLst/>
                <a:ahLst/>
                <a:cxnLst/>
                <a:rect l="l" t="t" r="r" b="b"/>
                <a:pathLst>
                  <a:path w="17218" h="10058" extrusionOk="0">
                    <a:moveTo>
                      <a:pt x="8630" y="455"/>
                    </a:moveTo>
                    <a:lnTo>
                      <a:pt x="16541" y="5023"/>
                    </a:lnTo>
                    <a:lnTo>
                      <a:pt x="8630" y="9592"/>
                    </a:lnTo>
                    <a:lnTo>
                      <a:pt x="677" y="5023"/>
                    </a:lnTo>
                    <a:lnTo>
                      <a:pt x="8630" y="455"/>
                    </a:lnTo>
                    <a:close/>
                    <a:moveTo>
                      <a:pt x="8625" y="0"/>
                    </a:moveTo>
                    <a:cubicBezTo>
                      <a:pt x="8588" y="0"/>
                      <a:pt x="8546" y="11"/>
                      <a:pt x="8503" y="32"/>
                    </a:cubicBezTo>
                    <a:lnTo>
                      <a:pt x="170" y="4854"/>
                    </a:lnTo>
                    <a:cubicBezTo>
                      <a:pt x="1" y="4939"/>
                      <a:pt x="1" y="5150"/>
                      <a:pt x="170" y="5235"/>
                    </a:cubicBezTo>
                    <a:lnTo>
                      <a:pt x="8503" y="10057"/>
                    </a:lnTo>
                    <a:lnTo>
                      <a:pt x="8715" y="10057"/>
                    </a:lnTo>
                    <a:lnTo>
                      <a:pt x="17091" y="5235"/>
                    </a:lnTo>
                    <a:cubicBezTo>
                      <a:pt x="17217" y="5150"/>
                      <a:pt x="17217" y="4939"/>
                      <a:pt x="17091" y="4854"/>
                    </a:cubicBezTo>
                    <a:lnTo>
                      <a:pt x="8715" y="32"/>
                    </a:lnTo>
                    <a:cubicBezTo>
                      <a:pt x="8694" y="11"/>
                      <a:pt x="8662" y="0"/>
                      <a:pt x="8625" y="0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4733750" y="2128575"/>
                <a:ext cx="220000" cy="373075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14923" extrusionOk="0">
                    <a:moveTo>
                      <a:pt x="424" y="624"/>
                    </a:moveTo>
                    <a:lnTo>
                      <a:pt x="8377" y="5193"/>
                    </a:lnTo>
                    <a:lnTo>
                      <a:pt x="8377" y="14330"/>
                    </a:lnTo>
                    <a:lnTo>
                      <a:pt x="424" y="9762"/>
                    </a:lnTo>
                    <a:lnTo>
                      <a:pt x="424" y="624"/>
                    </a:lnTo>
                    <a:close/>
                    <a:moveTo>
                      <a:pt x="218" y="0"/>
                    </a:moveTo>
                    <a:cubicBezTo>
                      <a:pt x="181" y="0"/>
                      <a:pt x="149" y="11"/>
                      <a:pt x="128" y="32"/>
                    </a:cubicBezTo>
                    <a:cubicBezTo>
                      <a:pt x="43" y="74"/>
                      <a:pt x="1" y="159"/>
                      <a:pt x="1" y="244"/>
                    </a:cubicBezTo>
                    <a:lnTo>
                      <a:pt x="1" y="9888"/>
                    </a:lnTo>
                    <a:cubicBezTo>
                      <a:pt x="1" y="9973"/>
                      <a:pt x="43" y="10058"/>
                      <a:pt x="128" y="10100"/>
                    </a:cubicBezTo>
                    <a:lnTo>
                      <a:pt x="8461" y="14922"/>
                    </a:lnTo>
                    <a:lnTo>
                      <a:pt x="8588" y="14922"/>
                    </a:lnTo>
                    <a:cubicBezTo>
                      <a:pt x="8630" y="14922"/>
                      <a:pt x="8673" y="14922"/>
                      <a:pt x="8673" y="14880"/>
                    </a:cubicBezTo>
                    <a:cubicBezTo>
                      <a:pt x="8757" y="14838"/>
                      <a:pt x="8800" y="14796"/>
                      <a:pt x="8800" y="14711"/>
                    </a:cubicBezTo>
                    <a:lnTo>
                      <a:pt x="8800" y="5066"/>
                    </a:lnTo>
                    <a:cubicBezTo>
                      <a:pt x="8800" y="4981"/>
                      <a:pt x="8757" y="4897"/>
                      <a:pt x="8673" y="4855"/>
                    </a:cubicBezTo>
                    <a:lnTo>
                      <a:pt x="339" y="32"/>
                    </a:lnTo>
                    <a:cubicBezTo>
                      <a:pt x="297" y="11"/>
                      <a:pt x="255" y="0"/>
                      <a:pt x="218" y="0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1"/>
              <p:cNvSpPr/>
              <p:nvPr/>
            </p:nvSpPr>
            <p:spPr>
              <a:xfrm>
                <a:off x="4942100" y="2128575"/>
                <a:ext cx="220000" cy="373075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14923" extrusionOk="0">
                    <a:moveTo>
                      <a:pt x="8376" y="624"/>
                    </a:moveTo>
                    <a:lnTo>
                      <a:pt x="8376" y="9762"/>
                    </a:lnTo>
                    <a:lnTo>
                      <a:pt x="466" y="14330"/>
                    </a:lnTo>
                    <a:lnTo>
                      <a:pt x="466" y="5193"/>
                    </a:lnTo>
                    <a:lnTo>
                      <a:pt x="8376" y="624"/>
                    </a:lnTo>
                    <a:close/>
                    <a:moveTo>
                      <a:pt x="8593" y="0"/>
                    </a:moveTo>
                    <a:cubicBezTo>
                      <a:pt x="8556" y="0"/>
                      <a:pt x="8524" y="11"/>
                      <a:pt x="8503" y="32"/>
                    </a:cubicBezTo>
                    <a:lnTo>
                      <a:pt x="127" y="4855"/>
                    </a:lnTo>
                    <a:cubicBezTo>
                      <a:pt x="43" y="4897"/>
                      <a:pt x="0" y="4981"/>
                      <a:pt x="43" y="5066"/>
                    </a:cubicBezTo>
                    <a:lnTo>
                      <a:pt x="43" y="14711"/>
                    </a:lnTo>
                    <a:cubicBezTo>
                      <a:pt x="43" y="14796"/>
                      <a:pt x="85" y="14880"/>
                      <a:pt x="127" y="14922"/>
                    </a:cubicBezTo>
                    <a:lnTo>
                      <a:pt x="254" y="14922"/>
                    </a:lnTo>
                    <a:cubicBezTo>
                      <a:pt x="296" y="14922"/>
                      <a:pt x="339" y="14922"/>
                      <a:pt x="339" y="14880"/>
                    </a:cubicBezTo>
                    <a:lnTo>
                      <a:pt x="8715" y="10058"/>
                    </a:lnTo>
                    <a:cubicBezTo>
                      <a:pt x="8757" y="10015"/>
                      <a:pt x="8799" y="9931"/>
                      <a:pt x="8799" y="9888"/>
                    </a:cubicBezTo>
                    <a:lnTo>
                      <a:pt x="8799" y="244"/>
                    </a:lnTo>
                    <a:cubicBezTo>
                      <a:pt x="8799" y="159"/>
                      <a:pt x="8757" y="74"/>
                      <a:pt x="8715" y="32"/>
                    </a:cubicBezTo>
                    <a:cubicBezTo>
                      <a:pt x="8672" y="11"/>
                      <a:pt x="8630" y="0"/>
                      <a:pt x="8593" y="0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1"/>
              <p:cNvSpPr/>
              <p:nvPr/>
            </p:nvSpPr>
            <p:spPr>
              <a:xfrm>
                <a:off x="4739050" y="2014100"/>
                <a:ext cx="417750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6" extrusionOk="0">
                    <a:moveTo>
                      <a:pt x="8376" y="0"/>
                    </a:moveTo>
                    <a:lnTo>
                      <a:pt x="0" y="4823"/>
                    </a:lnTo>
                    <a:lnTo>
                      <a:pt x="8376" y="9645"/>
                    </a:lnTo>
                    <a:lnTo>
                      <a:pt x="16710" y="4823"/>
                    </a:ln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1"/>
              <p:cNvSpPr/>
              <p:nvPr/>
            </p:nvSpPr>
            <p:spPr>
              <a:xfrm>
                <a:off x="4733750" y="2008025"/>
                <a:ext cx="428350" cy="252500"/>
              </a:xfrm>
              <a:custGeom>
                <a:avLst/>
                <a:gdLst/>
                <a:ahLst/>
                <a:cxnLst/>
                <a:rect l="l" t="t" r="r" b="b"/>
                <a:pathLst>
                  <a:path w="17134" h="10100" extrusionOk="0">
                    <a:moveTo>
                      <a:pt x="8588" y="497"/>
                    </a:moveTo>
                    <a:lnTo>
                      <a:pt x="16499" y="5066"/>
                    </a:lnTo>
                    <a:lnTo>
                      <a:pt x="8588" y="9634"/>
                    </a:lnTo>
                    <a:lnTo>
                      <a:pt x="635" y="5066"/>
                    </a:lnTo>
                    <a:lnTo>
                      <a:pt x="8588" y="497"/>
                    </a:lnTo>
                    <a:close/>
                    <a:moveTo>
                      <a:pt x="8583" y="0"/>
                    </a:moveTo>
                    <a:cubicBezTo>
                      <a:pt x="8546" y="0"/>
                      <a:pt x="8504" y="11"/>
                      <a:pt x="8461" y="32"/>
                    </a:cubicBezTo>
                    <a:lnTo>
                      <a:pt x="128" y="4854"/>
                    </a:lnTo>
                    <a:cubicBezTo>
                      <a:pt x="43" y="4896"/>
                      <a:pt x="1" y="4981"/>
                      <a:pt x="1" y="5066"/>
                    </a:cubicBezTo>
                    <a:cubicBezTo>
                      <a:pt x="1" y="5150"/>
                      <a:pt x="43" y="5193"/>
                      <a:pt x="128" y="5235"/>
                    </a:cubicBezTo>
                    <a:lnTo>
                      <a:pt x="8461" y="10057"/>
                    </a:lnTo>
                    <a:cubicBezTo>
                      <a:pt x="8504" y="10100"/>
                      <a:pt x="8546" y="10100"/>
                      <a:pt x="8588" y="10100"/>
                    </a:cubicBezTo>
                    <a:cubicBezTo>
                      <a:pt x="8630" y="10100"/>
                      <a:pt x="8673" y="10100"/>
                      <a:pt x="8673" y="10057"/>
                    </a:cubicBezTo>
                    <a:lnTo>
                      <a:pt x="17049" y="5235"/>
                    </a:lnTo>
                    <a:cubicBezTo>
                      <a:pt x="17091" y="5193"/>
                      <a:pt x="17133" y="5150"/>
                      <a:pt x="17133" y="5066"/>
                    </a:cubicBezTo>
                    <a:cubicBezTo>
                      <a:pt x="17133" y="4981"/>
                      <a:pt x="17091" y="4896"/>
                      <a:pt x="17049" y="4854"/>
                    </a:cubicBezTo>
                    <a:lnTo>
                      <a:pt x="8673" y="32"/>
                    </a:lnTo>
                    <a:cubicBezTo>
                      <a:pt x="8652" y="11"/>
                      <a:pt x="8620" y="0"/>
                      <a:pt x="8583" y="0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1"/>
              <p:cNvSpPr/>
              <p:nvPr/>
            </p:nvSpPr>
            <p:spPr>
              <a:xfrm>
                <a:off x="4321325" y="1531850"/>
                <a:ext cx="417750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6" extrusionOk="0">
                    <a:moveTo>
                      <a:pt x="0" y="4823"/>
                    </a:moveTo>
                    <a:lnTo>
                      <a:pt x="8376" y="9645"/>
                    </a:lnTo>
                    <a:lnTo>
                      <a:pt x="16709" y="4823"/>
                    </a:lnTo>
                    <a:lnTo>
                      <a:pt x="8376" y="1"/>
                    </a:ln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1"/>
              <p:cNvSpPr/>
              <p:nvPr/>
            </p:nvSpPr>
            <p:spPr>
              <a:xfrm>
                <a:off x="4321325" y="2375775"/>
                <a:ext cx="417750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6" extrusionOk="0">
                    <a:moveTo>
                      <a:pt x="0" y="4823"/>
                    </a:moveTo>
                    <a:lnTo>
                      <a:pt x="8376" y="9645"/>
                    </a:lnTo>
                    <a:lnTo>
                      <a:pt x="16709" y="4823"/>
                    </a:lnTo>
                    <a:lnTo>
                      <a:pt x="8376" y="0"/>
                    </a:ln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1"/>
              <p:cNvSpPr/>
              <p:nvPr/>
            </p:nvSpPr>
            <p:spPr>
              <a:xfrm>
                <a:off x="4316025" y="2369700"/>
                <a:ext cx="428325" cy="252500"/>
              </a:xfrm>
              <a:custGeom>
                <a:avLst/>
                <a:gdLst/>
                <a:ahLst/>
                <a:cxnLst/>
                <a:rect l="l" t="t" r="r" b="b"/>
                <a:pathLst>
                  <a:path w="17133" h="10100" extrusionOk="0">
                    <a:moveTo>
                      <a:pt x="8588" y="497"/>
                    </a:moveTo>
                    <a:lnTo>
                      <a:pt x="16498" y="5066"/>
                    </a:lnTo>
                    <a:lnTo>
                      <a:pt x="8588" y="9635"/>
                    </a:lnTo>
                    <a:lnTo>
                      <a:pt x="635" y="5066"/>
                    </a:lnTo>
                    <a:lnTo>
                      <a:pt x="8588" y="497"/>
                    </a:lnTo>
                    <a:close/>
                    <a:moveTo>
                      <a:pt x="8583" y="0"/>
                    </a:moveTo>
                    <a:cubicBezTo>
                      <a:pt x="8546" y="0"/>
                      <a:pt x="8503" y="11"/>
                      <a:pt x="8461" y="32"/>
                    </a:cubicBezTo>
                    <a:lnTo>
                      <a:pt x="127" y="4854"/>
                    </a:lnTo>
                    <a:cubicBezTo>
                      <a:pt x="43" y="4897"/>
                      <a:pt x="1" y="4981"/>
                      <a:pt x="1" y="5066"/>
                    </a:cubicBezTo>
                    <a:cubicBezTo>
                      <a:pt x="1" y="5151"/>
                      <a:pt x="43" y="5193"/>
                      <a:pt x="127" y="5235"/>
                    </a:cubicBezTo>
                    <a:lnTo>
                      <a:pt x="8461" y="10058"/>
                    </a:lnTo>
                    <a:cubicBezTo>
                      <a:pt x="8503" y="10100"/>
                      <a:pt x="8546" y="10100"/>
                      <a:pt x="8588" y="10100"/>
                    </a:cubicBezTo>
                    <a:cubicBezTo>
                      <a:pt x="8630" y="10100"/>
                      <a:pt x="8630" y="10100"/>
                      <a:pt x="8672" y="10058"/>
                    </a:cubicBezTo>
                    <a:lnTo>
                      <a:pt x="17048" y="5235"/>
                    </a:lnTo>
                    <a:cubicBezTo>
                      <a:pt x="17091" y="5193"/>
                      <a:pt x="17133" y="5151"/>
                      <a:pt x="17133" y="5066"/>
                    </a:cubicBezTo>
                    <a:cubicBezTo>
                      <a:pt x="17133" y="4981"/>
                      <a:pt x="17091" y="4897"/>
                      <a:pt x="17048" y="4854"/>
                    </a:cubicBezTo>
                    <a:lnTo>
                      <a:pt x="8672" y="32"/>
                    </a:lnTo>
                    <a:cubicBezTo>
                      <a:pt x="8651" y="11"/>
                      <a:pt x="8620" y="0"/>
                      <a:pt x="8583" y="0"/>
                    </a:cubicBez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1"/>
              <p:cNvSpPr/>
              <p:nvPr/>
            </p:nvSpPr>
            <p:spPr>
              <a:xfrm>
                <a:off x="4316025" y="1405200"/>
                <a:ext cx="428325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17133" h="10101" extrusionOk="0">
                    <a:moveTo>
                      <a:pt x="8588" y="498"/>
                    </a:moveTo>
                    <a:lnTo>
                      <a:pt x="16498" y="5067"/>
                    </a:lnTo>
                    <a:lnTo>
                      <a:pt x="8588" y="9635"/>
                    </a:lnTo>
                    <a:lnTo>
                      <a:pt x="635" y="5067"/>
                    </a:lnTo>
                    <a:lnTo>
                      <a:pt x="8588" y="498"/>
                    </a:lnTo>
                    <a:close/>
                    <a:moveTo>
                      <a:pt x="8583" y="1"/>
                    </a:moveTo>
                    <a:cubicBezTo>
                      <a:pt x="8546" y="1"/>
                      <a:pt x="8503" y="11"/>
                      <a:pt x="8461" y="33"/>
                    </a:cubicBezTo>
                    <a:lnTo>
                      <a:pt x="127" y="4855"/>
                    </a:lnTo>
                    <a:cubicBezTo>
                      <a:pt x="43" y="4897"/>
                      <a:pt x="1" y="4982"/>
                      <a:pt x="1" y="5067"/>
                    </a:cubicBezTo>
                    <a:cubicBezTo>
                      <a:pt x="1" y="5109"/>
                      <a:pt x="43" y="5193"/>
                      <a:pt x="127" y="5236"/>
                    </a:cubicBezTo>
                    <a:lnTo>
                      <a:pt x="8461" y="10058"/>
                    </a:lnTo>
                    <a:cubicBezTo>
                      <a:pt x="8503" y="10101"/>
                      <a:pt x="8546" y="10101"/>
                      <a:pt x="8588" y="10101"/>
                    </a:cubicBezTo>
                    <a:cubicBezTo>
                      <a:pt x="8630" y="10101"/>
                      <a:pt x="8630" y="10101"/>
                      <a:pt x="8672" y="10058"/>
                    </a:cubicBezTo>
                    <a:lnTo>
                      <a:pt x="17048" y="5236"/>
                    </a:lnTo>
                    <a:cubicBezTo>
                      <a:pt x="17091" y="5193"/>
                      <a:pt x="17133" y="5109"/>
                      <a:pt x="17133" y="5067"/>
                    </a:cubicBezTo>
                    <a:cubicBezTo>
                      <a:pt x="17133" y="4982"/>
                      <a:pt x="17091" y="4897"/>
                      <a:pt x="17048" y="4855"/>
                    </a:cubicBezTo>
                    <a:lnTo>
                      <a:pt x="8672" y="33"/>
                    </a:lnTo>
                    <a:cubicBezTo>
                      <a:pt x="8651" y="11"/>
                      <a:pt x="8620" y="1"/>
                      <a:pt x="8583" y="1"/>
                    </a:cubicBez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1"/>
              <p:cNvSpPr/>
              <p:nvPr/>
            </p:nvSpPr>
            <p:spPr>
              <a:xfrm>
                <a:off x="4943150" y="1525775"/>
                <a:ext cx="218950" cy="614200"/>
              </a:xfrm>
              <a:custGeom>
                <a:avLst/>
                <a:gdLst/>
                <a:ahLst/>
                <a:cxnLst/>
                <a:rect l="l" t="t" r="r" b="b"/>
                <a:pathLst>
                  <a:path w="8758" h="24568" extrusionOk="0">
                    <a:moveTo>
                      <a:pt x="424" y="624"/>
                    </a:moveTo>
                    <a:lnTo>
                      <a:pt x="8334" y="5193"/>
                    </a:lnTo>
                    <a:lnTo>
                      <a:pt x="8334" y="23975"/>
                    </a:lnTo>
                    <a:lnTo>
                      <a:pt x="424" y="19406"/>
                    </a:lnTo>
                    <a:lnTo>
                      <a:pt x="424" y="624"/>
                    </a:lnTo>
                    <a:close/>
                    <a:moveTo>
                      <a:pt x="207" y="0"/>
                    </a:moveTo>
                    <a:cubicBezTo>
                      <a:pt x="170" y="0"/>
                      <a:pt x="128" y="11"/>
                      <a:pt x="85" y="32"/>
                    </a:cubicBezTo>
                    <a:cubicBezTo>
                      <a:pt x="43" y="74"/>
                      <a:pt x="1" y="159"/>
                      <a:pt x="1" y="244"/>
                    </a:cubicBezTo>
                    <a:lnTo>
                      <a:pt x="1" y="19491"/>
                    </a:lnTo>
                    <a:cubicBezTo>
                      <a:pt x="1" y="19576"/>
                      <a:pt x="43" y="19660"/>
                      <a:pt x="85" y="19702"/>
                    </a:cubicBezTo>
                    <a:lnTo>
                      <a:pt x="8461" y="24567"/>
                    </a:lnTo>
                    <a:lnTo>
                      <a:pt x="8546" y="24567"/>
                    </a:lnTo>
                    <a:cubicBezTo>
                      <a:pt x="8588" y="24567"/>
                      <a:pt x="8630" y="24567"/>
                      <a:pt x="8673" y="24525"/>
                    </a:cubicBezTo>
                    <a:cubicBezTo>
                      <a:pt x="8715" y="24483"/>
                      <a:pt x="8757" y="24440"/>
                      <a:pt x="8757" y="24356"/>
                    </a:cubicBezTo>
                    <a:lnTo>
                      <a:pt x="8757" y="5066"/>
                    </a:lnTo>
                    <a:cubicBezTo>
                      <a:pt x="8757" y="4981"/>
                      <a:pt x="8715" y="4897"/>
                      <a:pt x="8673" y="4854"/>
                    </a:cubicBezTo>
                    <a:lnTo>
                      <a:pt x="297" y="32"/>
                    </a:lnTo>
                    <a:cubicBezTo>
                      <a:pt x="276" y="11"/>
                      <a:pt x="244" y="0"/>
                      <a:pt x="207" y="0"/>
                    </a:cubicBez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1"/>
              <p:cNvSpPr/>
              <p:nvPr/>
            </p:nvSpPr>
            <p:spPr>
              <a:xfrm>
                <a:off x="4948450" y="1411300"/>
                <a:ext cx="417750" cy="241125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5" extrusionOk="0">
                    <a:moveTo>
                      <a:pt x="0" y="4823"/>
                    </a:moveTo>
                    <a:lnTo>
                      <a:pt x="8334" y="9645"/>
                    </a:lnTo>
                    <a:lnTo>
                      <a:pt x="16709" y="4823"/>
                    </a:lnTo>
                    <a:lnTo>
                      <a:pt x="8334" y="0"/>
                    </a:ln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1"/>
              <p:cNvSpPr/>
              <p:nvPr/>
            </p:nvSpPr>
            <p:spPr>
              <a:xfrm>
                <a:off x="4943150" y="1405200"/>
                <a:ext cx="428325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17133" h="10101" extrusionOk="0">
                    <a:moveTo>
                      <a:pt x="8546" y="498"/>
                    </a:moveTo>
                    <a:lnTo>
                      <a:pt x="16498" y="5067"/>
                    </a:lnTo>
                    <a:lnTo>
                      <a:pt x="8546" y="9635"/>
                    </a:lnTo>
                    <a:lnTo>
                      <a:pt x="635" y="5067"/>
                    </a:lnTo>
                    <a:lnTo>
                      <a:pt x="8546" y="498"/>
                    </a:lnTo>
                    <a:close/>
                    <a:moveTo>
                      <a:pt x="8551" y="1"/>
                    </a:moveTo>
                    <a:cubicBezTo>
                      <a:pt x="8514" y="1"/>
                      <a:pt x="8482" y="11"/>
                      <a:pt x="8461" y="33"/>
                    </a:cubicBezTo>
                    <a:lnTo>
                      <a:pt x="85" y="4855"/>
                    </a:lnTo>
                    <a:cubicBezTo>
                      <a:pt x="43" y="4897"/>
                      <a:pt x="1" y="4982"/>
                      <a:pt x="1" y="5067"/>
                    </a:cubicBezTo>
                    <a:cubicBezTo>
                      <a:pt x="1" y="5109"/>
                      <a:pt x="43" y="5193"/>
                      <a:pt x="85" y="5236"/>
                    </a:cubicBezTo>
                    <a:lnTo>
                      <a:pt x="8461" y="10058"/>
                    </a:lnTo>
                    <a:cubicBezTo>
                      <a:pt x="8461" y="10101"/>
                      <a:pt x="8503" y="10101"/>
                      <a:pt x="8546" y="10101"/>
                    </a:cubicBezTo>
                    <a:cubicBezTo>
                      <a:pt x="8588" y="10101"/>
                      <a:pt x="8630" y="10101"/>
                      <a:pt x="8673" y="10058"/>
                    </a:cubicBezTo>
                    <a:lnTo>
                      <a:pt x="17006" y="5236"/>
                    </a:lnTo>
                    <a:cubicBezTo>
                      <a:pt x="17091" y="5193"/>
                      <a:pt x="17133" y="5109"/>
                      <a:pt x="17133" y="5067"/>
                    </a:cubicBezTo>
                    <a:cubicBezTo>
                      <a:pt x="17133" y="4982"/>
                      <a:pt x="17091" y="4897"/>
                      <a:pt x="17006" y="4855"/>
                    </a:cubicBezTo>
                    <a:lnTo>
                      <a:pt x="8673" y="33"/>
                    </a:lnTo>
                    <a:cubicBezTo>
                      <a:pt x="8630" y="11"/>
                      <a:pt x="8588" y="1"/>
                      <a:pt x="8551" y="1"/>
                    </a:cubicBez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1"/>
              <p:cNvSpPr/>
              <p:nvPr/>
            </p:nvSpPr>
            <p:spPr>
              <a:xfrm>
                <a:off x="5156775" y="1772975"/>
                <a:ext cx="417750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6" extrusionOk="0">
                    <a:moveTo>
                      <a:pt x="1" y="4823"/>
                    </a:moveTo>
                    <a:lnTo>
                      <a:pt x="8376" y="9645"/>
                    </a:lnTo>
                    <a:lnTo>
                      <a:pt x="16710" y="4823"/>
                    </a:lnTo>
                    <a:lnTo>
                      <a:pt x="8376" y="0"/>
                    </a:ln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1"/>
              <p:cNvSpPr/>
              <p:nvPr/>
            </p:nvSpPr>
            <p:spPr>
              <a:xfrm>
                <a:off x="5366175" y="1411300"/>
                <a:ext cx="417750" cy="241125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5" extrusionOk="0">
                    <a:moveTo>
                      <a:pt x="16710" y="4823"/>
                    </a:moveTo>
                    <a:lnTo>
                      <a:pt x="8334" y="0"/>
                    </a:lnTo>
                    <a:lnTo>
                      <a:pt x="0" y="4823"/>
                    </a:lnTo>
                    <a:lnTo>
                      <a:pt x="8334" y="9645"/>
                    </a:ln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1"/>
              <p:cNvSpPr/>
              <p:nvPr/>
            </p:nvSpPr>
            <p:spPr>
              <a:xfrm>
                <a:off x="5360875" y="1405200"/>
                <a:ext cx="428350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17134" h="10101" extrusionOk="0">
                    <a:moveTo>
                      <a:pt x="8546" y="498"/>
                    </a:moveTo>
                    <a:lnTo>
                      <a:pt x="16499" y="5067"/>
                    </a:lnTo>
                    <a:lnTo>
                      <a:pt x="8546" y="9635"/>
                    </a:lnTo>
                    <a:lnTo>
                      <a:pt x="635" y="5067"/>
                    </a:lnTo>
                    <a:lnTo>
                      <a:pt x="8546" y="498"/>
                    </a:lnTo>
                    <a:close/>
                    <a:moveTo>
                      <a:pt x="8551" y="1"/>
                    </a:moveTo>
                    <a:cubicBezTo>
                      <a:pt x="8514" y="1"/>
                      <a:pt x="8482" y="11"/>
                      <a:pt x="8461" y="33"/>
                    </a:cubicBezTo>
                    <a:lnTo>
                      <a:pt x="85" y="4855"/>
                    </a:lnTo>
                    <a:cubicBezTo>
                      <a:pt x="43" y="4897"/>
                      <a:pt x="1" y="4982"/>
                      <a:pt x="1" y="5067"/>
                    </a:cubicBezTo>
                    <a:cubicBezTo>
                      <a:pt x="1" y="5109"/>
                      <a:pt x="43" y="5193"/>
                      <a:pt x="85" y="5236"/>
                    </a:cubicBezTo>
                    <a:lnTo>
                      <a:pt x="8461" y="10058"/>
                    </a:lnTo>
                    <a:cubicBezTo>
                      <a:pt x="8461" y="10101"/>
                      <a:pt x="8504" y="10101"/>
                      <a:pt x="8546" y="10101"/>
                    </a:cubicBezTo>
                    <a:cubicBezTo>
                      <a:pt x="8588" y="10101"/>
                      <a:pt x="8630" y="10101"/>
                      <a:pt x="8673" y="10058"/>
                    </a:cubicBezTo>
                    <a:lnTo>
                      <a:pt x="17006" y="5236"/>
                    </a:lnTo>
                    <a:cubicBezTo>
                      <a:pt x="17091" y="5193"/>
                      <a:pt x="17133" y="5109"/>
                      <a:pt x="17133" y="5067"/>
                    </a:cubicBezTo>
                    <a:cubicBezTo>
                      <a:pt x="17133" y="4982"/>
                      <a:pt x="17091" y="4897"/>
                      <a:pt x="17006" y="4855"/>
                    </a:cubicBezTo>
                    <a:lnTo>
                      <a:pt x="8673" y="33"/>
                    </a:lnTo>
                    <a:cubicBezTo>
                      <a:pt x="8630" y="11"/>
                      <a:pt x="8588" y="1"/>
                      <a:pt x="8551" y="1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1"/>
              <p:cNvSpPr/>
              <p:nvPr/>
            </p:nvSpPr>
            <p:spPr>
              <a:xfrm>
                <a:off x="6613025" y="1861025"/>
                <a:ext cx="221050" cy="373075"/>
              </a:xfrm>
              <a:custGeom>
                <a:avLst/>
                <a:gdLst/>
                <a:ahLst/>
                <a:cxnLst/>
                <a:rect l="l" t="t" r="r" b="b"/>
                <a:pathLst>
                  <a:path w="8842" h="14923" extrusionOk="0">
                    <a:moveTo>
                      <a:pt x="8419" y="582"/>
                    </a:moveTo>
                    <a:lnTo>
                      <a:pt x="8419" y="9719"/>
                    </a:lnTo>
                    <a:lnTo>
                      <a:pt x="466" y="14288"/>
                    </a:lnTo>
                    <a:lnTo>
                      <a:pt x="466" y="5150"/>
                    </a:lnTo>
                    <a:lnTo>
                      <a:pt x="8419" y="582"/>
                    </a:lnTo>
                    <a:close/>
                    <a:moveTo>
                      <a:pt x="8593" y="0"/>
                    </a:moveTo>
                    <a:cubicBezTo>
                      <a:pt x="8556" y="0"/>
                      <a:pt x="8524" y="11"/>
                      <a:pt x="8503" y="32"/>
                    </a:cubicBezTo>
                    <a:lnTo>
                      <a:pt x="127" y="4854"/>
                    </a:lnTo>
                    <a:cubicBezTo>
                      <a:pt x="85" y="4896"/>
                      <a:pt x="43" y="4939"/>
                      <a:pt x="43" y="5023"/>
                    </a:cubicBezTo>
                    <a:lnTo>
                      <a:pt x="43" y="14668"/>
                    </a:lnTo>
                    <a:cubicBezTo>
                      <a:pt x="0" y="14753"/>
                      <a:pt x="43" y="14837"/>
                      <a:pt x="127" y="14880"/>
                    </a:cubicBezTo>
                    <a:cubicBezTo>
                      <a:pt x="170" y="14880"/>
                      <a:pt x="212" y="14922"/>
                      <a:pt x="254" y="14922"/>
                    </a:cubicBezTo>
                    <a:cubicBezTo>
                      <a:pt x="297" y="14922"/>
                      <a:pt x="339" y="14880"/>
                      <a:pt x="339" y="14880"/>
                    </a:cubicBezTo>
                    <a:lnTo>
                      <a:pt x="8715" y="10057"/>
                    </a:lnTo>
                    <a:cubicBezTo>
                      <a:pt x="8799" y="10015"/>
                      <a:pt x="8842" y="9930"/>
                      <a:pt x="8842" y="9846"/>
                    </a:cubicBezTo>
                    <a:lnTo>
                      <a:pt x="8842" y="201"/>
                    </a:lnTo>
                    <a:cubicBezTo>
                      <a:pt x="8842" y="116"/>
                      <a:pt x="8799" y="74"/>
                      <a:pt x="8715" y="32"/>
                    </a:cubicBezTo>
                    <a:cubicBezTo>
                      <a:pt x="8672" y="11"/>
                      <a:pt x="8630" y="0"/>
                      <a:pt x="8593" y="0"/>
                    </a:cubicBez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1"/>
              <p:cNvSpPr/>
              <p:nvPr/>
            </p:nvSpPr>
            <p:spPr>
              <a:xfrm>
                <a:off x="6409975" y="1745475"/>
                <a:ext cx="417750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6" extrusionOk="0">
                    <a:moveTo>
                      <a:pt x="8376" y="1"/>
                    </a:moveTo>
                    <a:lnTo>
                      <a:pt x="0" y="4823"/>
                    </a:lnTo>
                    <a:lnTo>
                      <a:pt x="8376" y="9645"/>
                    </a:lnTo>
                    <a:lnTo>
                      <a:pt x="16710" y="4823"/>
                    </a:ln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1"/>
              <p:cNvSpPr/>
              <p:nvPr/>
            </p:nvSpPr>
            <p:spPr>
              <a:xfrm>
                <a:off x="6403625" y="1740450"/>
                <a:ext cx="430450" cy="251450"/>
              </a:xfrm>
              <a:custGeom>
                <a:avLst/>
                <a:gdLst/>
                <a:ahLst/>
                <a:cxnLst/>
                <a:rect l="l" t="t" r="r" b="b"/>
                <a:pathLst>
                  <a:path w="17218" h="10058" extrusionOk="0">
                    <a:moveTo>
                      <a:pt x="8630" y="455"/>
                    </a:moveTo>
                    <a:lnTo>
                      <a:pt x="16541" y="5024"/>
                    </a:lnTo>
                    <a:lnTo>
                      <a:pt x="8630" y="9593"/>
                    </a:lnTo>
                    <a:lnTo>
                      <a:pt x="677" y="5024"/>
                    </a:lnTo>
                    <a:lnTo>
                      <a:pt x="8630" y="455"/>
                    </a:lnTo>
                    <a:close/>
                    <a:moveTo>
                      <a:pt x="8625" y="1"/>
                    </a:moveTo>
                    <a:cubicBezTo>
                      <a:pt x="8588" y="1"/>
                      <a:pt x="8546" y="11"/>
                      <a:pt x="8503" y="32"/>
                    </a:cubicBezTo>
                    <a:lnTo>
                      <a:pt x="170" y="4812"/>
                    </a:lnTo>
                    <a:cubicBezTo>
                      <a:pt x="1" y="4897"/>
                      <a:pt x="1" y="5109"/>
                      <a:pt x="170" y="5193"/>
                    </a:cubicBezTo>
                    <a:lnTo>
                      <a:pt x="8503" y="10016"/>
                    </a:lnTo>
                    <a:cubicBezTo>
                      <a:pt x="8546" y="10058"/>
                      <a:pt x="8588" y="10058"/>
                      <a:pt x="8630" y="10058"/>
                    </a:cubicBezTo>
                    <a:lnTo>
                      <a:pt x="8715" y="10058"/>
                    </a:lnTo>
                    <a:lnTo>
                      <a:pt x="17091" y="5235"/>
                    </a:lnTo>
                    <a:cubicBezTo>
                      <a:pt x="17218" y="5151"/>
                      <a:pt x="17218" y="4897"/>
                      <a:pt x="17091" y="4855"/>
                    </a:cubicBezTo>
                    <a:lnTo>
                      <a:pt x="8715" y="32"/>
                    </a:lnTo>
                    <a:cubicBezTo>
                      <a:pt x="8694" y="11"/>
                      <a:pt x="8662" y="1"/>
                      <a:pt x="8625" y="1"/>
                    </a:cubicBez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1"/>
              <p:cNvSpPr/>
              <p:nvPr/>
            </p:nvSpPr>
            <p:spPr>
              <a:xfrm>
                <a:off x="6404675" y="1861025"/>
                <a:ext cx="220000" cy="373075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14923" extrusionOk="0">
                    <a:moveTo>
                      <a:pt x="466" y="582"/>
                    </a:moveTo>
                    <a:lnTo>
                      <a:pt x="8377" y="5150"/>
                    </a:lnTo>
                    <a:lnTo>
                      <a:pt x="8377" y="14288"/>
                    </a:lnTo>
                    <a:lnTo>
                      <a:pt x="466" y="9719"/>
                    </a:lnTo>
                    <a:lnTo>
                      <a:pt x="466" y="582"/>
                    </a:lnTo>
                    <a:close/>
                    <a:moveTo>
                      <a:pt x="218" y="0"/>
                    </a:moveTo>
                    <a:cubicBezTo>
                      <a:pt x="181" y="0"/>
                      <a:pt x="149" y="11"/>
                      <a:pt x="128" y="32"/>
                    </a:cubicBezTo>
                    <a:cubicBezTo>
                      <a:pt x="43" y="74"/>
                      <a:pt x="1" y="116"/>
                      <a:pt x="1" y="201"/>
                    </a:cubicBezTo>
                    <a:lnTo>
                      <a:pt x="1" y="9846"/>
                    </a:lnTo>
                    <a:cubicBezTo>
                      <a:pt x="1" y="9930"/>
                      <a:pt x="43" y="10015"/>
                      <a:pt x="128" y="10057"/>
                    </a:cubicBezTo>
                    <a:lnTo>
                      <a:pt x="8461" y="14880"/>
                    </a:lnTo>
                    <a:cubicBezTo>
                      <a:pt x="8504" y="14880"/>
                      <a:pt x="8546" y="14922"/>
                      <a:pt x="8588" y="14922"/>
                    </a:cubicBezTo>
                    <a:cubicBezTo>
                      <a:pt x="8631" y="14922"/>
                      <a:pt x="8673" y="14880"/>
                      <a:pt x="8673" y="14880"/>
                    </a:cubicBezTo>
                    <a:cubicBezTo>
                      <a:pt x="8757" y="14837"/>
                      <a:pt x="8800" y="14753"/>
                      <a:pt x="8800" y="14668"/>
                    </a:cubicBezTo>
                    <a:lnTo>
                      <a:pt x="8800" y="5023"/>
                    </a:lnTo>
                    <a:cubicBezTo>
                      <a:pt x="8800" y="4939"/>
                      <a:pt x="8757" y="4896"/>
                      <a:pt x="8673" y="4854"/>
                    </a:cubicBezTo>
                    <a:lnTo>
                      <a:pt x="339" y="32"/>
                    </a:lnTo>
                    <a:cubicBezTo>
                      <a:pt x="297" y="11"/>
                      <a:pt x="255" y="0"/>
                      <a:pt x="218" y="0"/>
                    </a:cubicBez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1"/>
              <p:cNvSpPr/>
              <p:nvPr/>
            </p:nvSpPr>
            <p:spPr>
              <a:xfrm>
                <a:off x="5986950" y="1499325"/>
                <a:ext cx="429400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17176" h="10101" extrusionOk="0">
                    <a:moveTo>
                      <a:pt x="8588" y="456"/>
                    </a:moveTo>
                    <a:lnTo>
                      <a:pt x="16498" y="5024"/>
                    </a:lnTo>
                    <a:lnTo>
                      <a:pt x="8588" y="9593"/>
                    </a:lnTo>
                    <a:lnTo>
                      <a:pt x="635" y="5024"/>
                    </a:lnTo>
                    <a:lnTo>
                      <a:pt x="8588" y="456"/>
                    </a:lnTo>
                    <a:close/>
                    <a:moveTo>
                      <a:pt x="8583" y="1"/>
                    </a:moveTo>
                    <a:cubicBezTo>
                      <a:pt x="8546" y="1"/>
                      <a:pt x="8503" y="11"/>
                      <a:pt x="8461" y="33"/>
                    </a:cubicBezTo>
                    <a:lnTo>
                      <a:pt x="128" y="4855"/>
                    </a:lnTo>
                    <a:cubicBezTo>
                      <a:pt x="43" y="4897"/>
                      <a:pt x="1" y="4940"/>
                      <a:pt x="1" y="5024"/>
                    </a:cubicBezTo>
                    <a:cubicBezTo>
                      <a:pt x="1" y="5109"/>
                      <a:pt x="43" y="5193"/>
                      <a:pt x="128" y="5236"/>
                    </a:cubicBezTo>
                    <a:lnTo>
                      <a:pt x="8461" y="10058"/>
                    </a:lnTo>
                    <a:cubicBezTo>
                      <a:pt x="8503" y="10058"/>
                      <a:pt x="8546" y="10100"/>
                      <a:pt x="8588" y="10100"/>
                    </a:cubicBezTo>
                    <a:cubicBezTo>
                      <a:pt x="8630" y="10058"/>
                      <a:pt x="8673" y="10058"/>
                      <a:pt x="8673" y="10058"/>
                    </a:cubicBezTo>
                    <a:lnTo>
                      <a:pt x="17048" y="5236"/>
                    </a:lnTo>
                    <a:cubicBezTo>
                      <a:pt x="17091" y="5193"/>
                      <a:pt x="17133" y="5109"/>
                      <a:pt x="17175" y="5024"/>
                    </a:cubicBezTo>
                    <a:cubicBezTo>
                      <a:pt x="17133" y="4940"/>
                      <a:pt x="17091" y="4897"/>
                      <a:pt x="17048" y="4855"/>
                    </a:cubicBezTo>
                    <a:lnTo>
                      <a:pt x="8673" y="33"/>
                    </a:lnTo>
                    <a:cubicBezTo>
                      <a:pt x="8651" y="11"/>
                      <a:pt x="8620" y="1"/>
                      <a:pt x="8583" y="1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1"/>
              <p:cNvSpPr/>
              <p:nvPr/>
            </p:nvSpPr>
            <p:spPr>
              <a:xfrm>
                <a:off x="6195300" y="1499325"/>
                <a:ext cx="221050" cy="373075"/>
              </a:xfrm>
              <a:custGeom>
                <a:avLst/>
                <a:gdLst/>
                <a:ahLst/>
                <a:cxnLst/>
                <a:rect l="l" t="t" r="r" b="b"/>
                <a:pathLst>
                  <a:path w="8842" h="14923" extrusionOk="0">
                    <a:moveTo>
                      <a:pt x="465" y="582"/>
                    </a:moveTo>
                    <a:lnTo>
                      <a:pt x="8418" y="5151"/>
                    </a:lnTo>
                    <a:lnTo>
                      <a:pt x="8418" y="14288"/>
                    </a:lnTo>
                    <a:lnTo>
                      <a:pt x="465" y="9720"/>
                    </a:lnTo>
                    <a:lnTo>
                      <a:pt x="465" y="582"/>
                    </a:lnTo>
                    <a:close/>
                    <a:moveTo>
                      <a:pt x="249" y="1"/>
                    </a:moveTo>
                    <a:cubicBezTo>
                      <a:pt x="212" y="1"/>
                      <a:pt x="169" y="11"/>
                      <a:pt x="127" y="33"/>
                    </a:cubicBezTo>
                    <a:cubicBezTo>
                      <a:pt x="85" y="75"/>
                      <a:pt x="42" y="117"/>
                      <a:pt x="42" y="202"/>
                    </a:cubicBezTo>
                    <a:lnTo>
                      <a:pt x="42" y="9847"/>
                    </a:lnTo>
                    <a:cubicBezTo>
                      <a:pt x="0" y="9931"/>
                      <a:pt x="42" y="10016"/>
                      <a:pt x="127" y="10058"/>
                    </a:cubicBezTo>
                    <a:lnTo>
                      <a:pt x="8503" y="14880"/>
                    </a:lnTo>
                    <a:cubicBezTo>
                      <a:pt x="8503" y="14880"/>
                      <a:pt x="8545" y="14880"/>
                      <a:pt x="8587" y="14923"/>
                    </a:cubicBezTo>
                    <a:cubicBezTo>
                      <a:pt x="8630" y="14880"/>
                      <a:pt x="8672" y="14880"/>
                      <a:pt x="8714" y="14880"/>
                    </a:cubicBezTo>
                    <a:cubicBezTo>
                      <a:pt x="8799" y="14838"/>
                      <a:pt x="8841" y="14754"/>
                      <a:pt x="8841" y="14669"/>
                    </a:cubicBezTo>
                    <a:lnTo>
                      <a:pt x="8841" y="5024"/>
                    </a:lnTo>
                    <a:cubicBezTo>
                      <a:pt x="8799" y="4940"/>
                      <a:pt x="8757" y="4897"/>
                      <a:pt x="8714" y="4855"/>
                    </a:cubicBezTo>
                    <a:lnTo>
                      <a:pt x="339" y="33"/>
                    </a:lnTo>
                    <a:cubicBezTo>
                      <a:pt x="317" y="11"/>
                      <a:pt x="286" y="1"/>
                      <a:pt x="249" y="1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1"/>
              <p:cNvSpPr/>
              <p:nvPr/>
            </p:nvSpPr>
            <p:spPr>
              <a:xfrm>
                <a:off x="5986950" y="1499325"/>
                <a:ext cx="220000" cy="373075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14923" extrusionOk="0">
                    <a:moveTo>
                      <a:pt x="8376" y="582"/>
                    </a:moveTo>
                    <a:lnTo>
                      <a:pt x="8376" y="9720"/>
                    </a:lnTo>
                    <a:lnTo>
                      <a:pt x="466" y="14288"/>
                    </a:lnTo>
                    <a:lnTo>
                      <a:pt x="466" y="5151"/>
                    </a:lnTo>
                    <a:lnTo>
                      <a:pt x="8376" y="582"/>
                    </a:lnTo>
                    <a:close/>
                    <a:moveTo>
                      <a:pt x="8583" y="1"/>
                    </a:moveTo>
                    <a:cubicBezTo>
                      <a:pt x="8546" y="1"/>
                      <a:pt x="8503" y="11"/>
                      <a:pt x="8461" y="33"/>
                    </a:cubicBezTo>
                    <a:lnTo>
                      <a:pt x="128" y="4855"/>
                    </a:lnTo>
                    <a:cubicBezTo>
                      <a:pt x="43" y="4897"/>
                      <a:pt x="1" y="4940"/>
                      <a:pt x="1" y="5024"/>
                    </a:cubicBezTo>
                    <a:lnTo>
                      <a:pt x="1" y="14669"/>
                    </a:lnTo>
                    <a:cubicBezTo>
                      <a:pt x="1" y="14754"/>
                      <a:pt x="43" y="14838"/>
                      <a:pt x="128" y="14880"/>
                    </a:cubicBezTo>
                    <a:cubicBezTo>
                      <a:pt x="128" y="14880"/>
                      <a:pt x="170" y="14923"/>
                      <a:pt x="212" y="14923"/>
                    </a:cubicBezTo>
                    <a:cubicBezTo>
                      <a:pt x="254" y="14880"/>
                      <a:pt x="297" y="14880"/>
                      <a:pt x="339" y="14880"/>
                    </a:cubicBezTo>
                    <a:lnTo>
                      <a:pt x="8673" y="10058"/>
                    </a:lnTo>
                    <a:cubicBezTo>
                      <a:pt x="8757" y="10016"/>
                      <a:pt x="8799" y="9931"/>
                      <a:pt x="8799" y="9847"/>
                    </a:cubicBezTo>
                    <a:lnTo>
                      <a:pt x="8799" y="202"/>
                    </a:lnTo>
                    <a:cubicBezTo>
                      <a:pt x="8799" y="117"/>
                      <a:pt x="8757" y="75"/>
                      <a:pt x="8673" y="33"/>
                    </a:cubicBezTo>
                    <a:cubicBezTo>
                      <a:pt x="8651" y="11"/>
                      <a:pt x="8620" y="1"/>
                      <a:pt x="8583" y="1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1"/>
              <p:cNvSpPr/>
              <p:nvPr/>
            </p:nvSpPr>
            <p:spPr>
              <a:xfrm>
                <a:off x="5992250" y="1745475"/>
                <a:ext cx="417750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6" extrusionOk="0">
                    <a:moveTo>
                      <a:pt x="8376" y="9645"/>
                    </a:moveTo>
                    <a:lnTo>
                      <a:pt x="16709" y="4823"/>
                    </a:lnTo>
                    <a:lnTo>
                      <a:pt x="8376" y="1"/>
                    </a:lnTo>
                    <a:lnTo>
                      <a:pt x="0" y="4823"/>
                    </a:ln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1"/>
              <p:cNvSpPr/>
              <p:nvPr/>
            </p:nvSpPr>
            <p:spPr>
              <a:xfrm>
                <a:off x="5985900" y="1740450"/>
                <a:ext cx="430450" cy="251450"/>
              </a:xfrm>
              <a:custGeom>
                <a:avLst/>
                <a:gdLst/>
                <a:ahLst/>
                <a:cxnLst/>
                <a:rect l="l" t="t" r="r" b="b"/>
                <a:pathLst>
                  <a:path w="17218" h="10058" extrusionOk="0">
                    <a:moveTo>
                      <a:pt x="8630" y="455"/>
                    </a:moveTo>
                    <a:lnTo>
                      <a:pt x="16540" y="5024"/>
                    </a:lnTo>
                    <a:lnTo>
                      <a:pt x="8630" y="9593"/>
                    </a:lnTo>
                    <a:lnTo>
                      <a:pt x="677" y="5024"/>
                    </a:lnTo>
                    <a:lnTo>
                      <a:pt x="8630" y="455"/>
                    </a:lnTo>
                    <a:close/>
                    <a:moveTo>
                      <a:pt x="8625" y="1"/>
                    </a:moveTo>
                    <a:cubicBezTo>
                      <a:pt x="8588" y="1"/>
                      <a:pt x="8545" y="11"/>
                      <a:pt x="8503" y="32"/>
                    </a:cubicBezTo>
                    <a:lnTo>
                      <a:pt x="170" y="4812"/>
                    </a:lnTo>
                    <a:cubicBezTo>
                      <a:pt x="0" y="4897"/>
                      <a:pt x="0" y="5109"/>
                      <a:pt x="170" y="5193"/>
                    </a:cubicBezTo>
                    <a:lnTo>
                      <a:pt x="8503" y="10016"/>
                    </a:lnTo>
                    <a:cubicBezTo>
                      <a:pt x="8545" y="10058"/>
                      <a:pt x="8588" y="10058"/>
                      <a:pt x="8630" y="10058"/>
                    </a:cubicBezTo>
                    <a:lnTo>
                      <a:pt x="8715" y="10058"/>
                    </a:lnTo>
                    <a:lnTo>
                      <a:pt x="17090" y="5235"/>
                    </a:lnTo>
                    <a:cubicBezTo>
                      <a:pt x="17217" y="5151"/>
                      <a:pt x="17217" y="4897"/>
                      <a:pt x="17090" y="4855"/>
                    </a:cubicBezTo>
                    <a:lnTo>
                      <a:pt x="8715" y="32"/>
                    </a:lnTo>
                    <a:cubicBezTo>
                      <a:pt x="8693" y="11"/>
                      <a:pt x="8662" y="1"/>
                      <a:pt x="8625" y="1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1"/>
              <p:cNvSpPr/>
              <p:nvPr/>
            </p:nvSpPr>
            <p:spPr>
              <a:xfrm>
                <a:off x="6409975" y="2227725"/>
                <a:ext cx="417750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6" extrusionOk="0">
                    <a:moveTo>
                      <a:pt x="16710" y="4823"/>
                    </a:moveTo>
                    <a:lnTo>
                      <a:pt x="8376" y="0"/>
                    </a:lnTo>
                    <a:lnTo>
                      <a:pt x="0" y="4823"/>
                    </a:lnTo>
                    <a:lnTo>
                      <a:pt x="8376" y="9645"/>
                    </a:ln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1"/>
              <p:cNvSpPr/>
              <p:nvPr/>
            </p:nvSpPr>
            <p:spPr>
              <a:xfrm>
                <a:off x="6403625" y="2223750"/>
                <a:ext cx="430450" cy="251450"/>
              </a:xfrm>
              <a:custGeom>
                <a:avLst/>
                <a:gdLst/>
                <a:ahLst/>
                <a:cxnLst/>
                <a:rect l="l" t="t" r="r" b="b"/>
                <a:pathLst>
                  <a:path w="17218" h="10058" extrusionOk="0">
                    <a:moveTo>
                      <a:pt x="8630" y="413"/>
                    </a:moveTo>
                    <a:lnTo>
                      <a:pt x="16541" y="4982"/>
                    </a:lnTo>
                    <a:lnTo>
                      <a:pt x="8630" y="9550"/>
                    </a:lnTo>
                    <a:lnTo>
                      <a:pt x="677" y="4982"/>
                    </a:lnTo>
                    <a:lnTo>
                      <a:pt x="8630" y="413"/>
                    </a:lnTo>
                    <a:close/>
                    <a:moveTo>
                      <a:pt x="8625" y="1"/>
                    </a:moveTo>
                    <a:cubicBezTo>
                      <a:pt x="8588" y="1"/>
                      <a:pt x="8546" y="11"/>
                      <a:pt x="8503" y="32"/>
                    </a:cubicBezTo>
                    <a:lnTo>
                      <a:pt x="170" y="4855"/>
                    </a:lnTo>
                    <a:cubicBezTo>
                      <a:pt x="1" y="4897"/>
                      <a:pt x="1" y="5151"/>
                      <a:pt x="170" y="5235"/>
                    </a:cubicBezTo>
                    <a:lnTo>
                      <a:pt x="8503" y="10058"/>
                    </a:lnTo>
                    <a:lnTo>
                      <a:pt x="8715" y="10058"/>
                    </a:lnTo>
                    <a:lnTo>
                      <a:pt x="17091" y="5235"/>
                    </a:lnTo>
                    <a:cubicBezTo>
                      <a:pt x="17218" y="5151"/>
                      <a:pt x="17218" y="4897"/>
                      <a:pt x="17091" y="4855"/>
                    </a:cubicBezTo>
                    <a:lnTo>
                      <a:pt x="8715" y="32"/>
                    </a:lnTo>
                    <a:cubicBezTo>
                      <a:pt x="8694" y="11"/>
                      <a:pt x="8662" y="1"/>
                      <a:pt x="8625" y="1"/>
                    </a:cubicBez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1"/>
              <p:cNvSpPr/>
              <p:nvPr/>
            </p:nvSpPr>
            <p:spPr>
              <a:xfrm>
                <a:off x="6404675" y="2343250"/>
                <a:ext cx="429400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17176" h="10101" extrusionOk="0">
                    <a:moveTo>
                      <a:pt x="8588" y="498"/>
                    </a:moveTo>
                    <a:lnTo>
                      <a:pt x="16499" y="5024"/>
                    </a:lnTo>
                    <a:lnTo>
                      <a:pt x="8588" y="9593"/>
                    </a:lnTo>
                    <a:lnTo>
                      <a:pt x="635" y="5024"/>
                    </a:lnTo>
                    <a:lnTo>
                      <a:pt x="8588" y="498"/>
                    </a:lnTo>
                    <a:close/>
                    <a:moveTo>
                      <a:pt x="8583" y="1"/>
                    </a:moveTo>
                    <a:cubicBezTo>
                      <a:pt x="8546" y="1"/>
                      <a:pt x="8504" y="11"/>
                      <a:pt x="8461" y="32"/>
                    </a:cubicBezTo>
                    <a:lnTo>
                      <a:pt x="128" y="4855"/>
                    </a:lnTo>
                    <a:cubicBezTo>
                      <a:pt x="43" y="4897"/>
                      <a:pt x="1" y="4982"/>
                      <a:pt x="1" y="5024"/>
                    </a:cubicBezTo>
                    <a:cubicBezTo>
                      <a:pt x="1" y="5109"/>
                      <a:pt x="43" y="5193"/>
                      <a:pt x="128" y="5236"/>
                    </a:cubicBezTo>
                    <a:lnTo>
                      <a:pt x="8461" y="10058"/>
                    </a:lnTo>
                    <a:cubicBezTo>
                      <a:pt x="8504" y="10058"/>
                      <a:pt x="8546" y="10100"/>
                      <a:pt x="8588" y="10100"/>
                    </a:cubicBezTo>
                    <a:cubicBezTo>
                      <a:pt x="8631" y="10100"/>
                      <a:pt x="8673" y="10058"/>
                      <a:pt x="8673" y="10058"/>
                    </a:cubicBezTo>
                    <a:lnTo>
                      <a:pt x="17049" y="5236"/>
                    </a:lnTo>
                    <a:cubicBezTo>
                      <a:pt x="17091" y="5193"/>
                      <a:pt x="17133" y="5109"/>
                      <a:pt x="17176" y="5024"/>
                    </a:cubicBezTo>
                    <a:cubicBezTo>
                      <a:pt x="17133" y="4982"/>
                      <a:pt x="17091" y="4897"/>
                      <a:pt x="17049" y="4855"/>
                    </a:cubicBezTo>
                    <a:lnTo>
                      <a:pt x="8673" y="32"/>
                    </a:lnTo>
                    <a:cubicBezTo>
                      <a:pt x="8652" y="11"/>
                      <a:pt x="8620" y="1"/>
                      <a:pt x="8583" y="1"/>
                    </a:cubicBez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1"/>
              <p:cNvSpPr/>
              <p:nvPr/>
            </p:nvSpPr>
            <p:spPr>
              <a:xfrm>
                <a:off x="5986950" y="1861025"/>
                <a:ext cx="22000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24567" extrusionOk="0">
                    <a:moveTo>
                      <a:pt x="466" y="582"/>
                    </a:moveTo>
                    <a:lnTo>
                      <a:pt x="8376" y="5150"/>
                    </a:lnTo>
                    <a:lnTo>
                      <a:pt x="8376" y="23932"/>
                    </a:lnTo>
                    <a:lnTo>
                      <a:pt x="466" y="19364"/>
                    </a:lnTo>
                    <a:lnTo>
                      <a:pt x="466" y="582"/>
                    </a:lnTo>
                    <a:close/>
                    <a:moveTo>
                      <a:pt x="217" y="0"/>
                    </a:moveTo>
                    <a:cubicBezTo>
                      <a:pt x="180" y="0"/>
                      <a:pt x="149" y="11"/>
                      <a:pt x="128" y="32"/>
                    </a:cubicBezTo>
                    <a:cubicBezTo>
                      <a:pt x="43" y="74"/>
                      <a:pt x="1" y="116"/>
                      <a:pt x="1" y="201"/>
                    </a:cubicBezTo>
                    <a:lnTo>
                      <a:pt x="1" y="19533"/>
                    </a:lnTo>
                    <a:cubicBezTo>
                      <a:pt x="1" y="19618"/>
                      <a:pt x="43" y="19702"/>
                      <a:pt x="128" y="19744"/>
                    </a:cubicBezTo>
                    <a:lnTo>
                      <a:pt x="8461" y="24567"/>
                    </a:lnTo>
                    <a:lnTo>
                      <a:pt x="8588" y="24567"/>
                    </a:lnTo>
                    <a:cubicBezTo>
                      <a:pt x="8630" y="24567"/>
                      <a:pt x="8673" y="24525"/>
                      <a:pt x="8673" y="24525"/>
                    </a:cubicBezTo>
                    <a:cubicBezTo>
                      <a:pt x="8757" y="24482"/>
                      <a:pt x="8799" y="24398"/>
                      <a:pt x="8799" y="24313"/>
                    </a:cubicBezTo>
                    <a:lnTo>
                      <a:pt x="8799" y="5023"/>
                    </a:lnTo>
                    <a:cubicBezTo>
                      <a:pt x="8799" y="4939"/>
                      <a:pt x="8757" y="4896"/>
                      <a:pt x="8673" y="4854"/>
                    </a:cubicBezTo>
                    <a:lnTo>
                      <a:pt x="339" y="32"/>
                    </a:lnTo>
                    <a:cubicBezTo>
                      <a:pt x="297" y="11"/>
                      <a:pt x="254" y="0"/>
                      <a:pt x="217" y="0"/>
                    </a:cubicBez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1"/>
              <p:cNvSpPr/>
              <p:nvPr/>
            </p:nvSpPr>
            <p:spPr>
              <a:xfrm>
                <a:off x="5783900" y="2348275"/>
                <a:ext cx="417750" cy="24220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88" extrusionOk="0">
                    <a:moveTo>
                      <a:pt x="16710" y="4823"/>
                    </a:moveTo>
                    <a:lnTo>
                      <a:pt x="8334" y="1"/>
                    </a:lnTo>
                    <a:lnTo>
                      <a:pt x="1" y="4823"/>
                    </a:lnTo>
                    <a:lnTo>
                      <a:pt x="8334" y="9688"/>
                    </a:ln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1"/>
              <p:cNvSpPr/>
              <p:nvPr/>
            </p:nvSpPr>
            <p:spPr>
              <a:xfrm>
                <a:off x="5778625" y="2343250"/>
                <a:ext cx="428325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17133" h="10101" extrusionOk="0">
                    <a:moveTo>
                      <a:pt x="8545" y="498"/>
                    </a:moveTo>
                    <a:lnTo>
                      <a:pt x="16498" y="5024"/>
                    </a:lnTo>
                    <a:lnTo>
                      <a:pt x="8545" y="9593"/>
                    </a:lnTo>
                    <a:lnTo>
                      <a:pt x="635" y="5024"/>
                    </a:lnTo>
                    <a:lnTo>
                      <a:pt x="8545" y="498"/>
                    </a:lnTo>
                    <a:close/>
                    <a:moveTo>
                      <a:pt x="8550" y="1"/>
                    </a:moveTo>
                    <a:cubicBezTo>
                      <a:pt x="8513" y="1"/>
                      <a:pt x="8482" y="11"/>
                      <a:pt x="8461" y="32"/>
                    </a:cubicBezTo>
                    <a:lnTo>
                      <a:pt x="85" y="4855"/>
                    </a:lnTo>
                    <a:cubicBezTo>
                      <a:pt x="42" y="4897"/>
                      <a:pt x="0" y="4982"/>
                      <a:pt x="0" y="5024"/>
                    </a:cubicBezTo>
                    <a:cubicBezTo>
                      <a:pt x="0" y="5109"/>
                      <a:pt x="42" y="5193"/>
                      <a:pt x="85" y="5236"/>
                    </a:cubicBezTo>
                    <a:lnTo>
                      <a:pt x="8461" y="10058"/>
                    </a:lnTo>
                    <a:cubicBezTo>
                      <a:pt x="8461" y="10058"/>
                      <a:pt x="8503" y="10100"/>
                      <a:pt x="8545" y="10100"/>
                    </a:cubicBezTo>
                    <a:cubicBezTo>
                      <a:pt x="8587" y="10100"/>
                      <a:pt x="8630" y="10058"/>
                      <a:pt x="8672" y="10058"/>
                    </a:cubicBezTo>
                    <a:lnTo>
                      <a:pt x="17006" y="5236"/>
                    </a:lnTo>
                    <a:cubicBezTo>
                      <a:pt x="17090" y="5193"/>
                      <a:pt x="17132" y="5109"/>
                      <a:pt x="17132" y="5024"/>
                    </a:cubicBezTo>
                    <a:cubicBezTo>
                      <a:pt x="17132" y="4982"/>
                      <a:pt x="17090" y="4897"/>
                      <a:pt x="17006" y="4855"/>
                    </a:cubicBezTo>
                    <a:lnTo>
                      <a:pt x="8672" y="32"/>
                    </a:lnTo>
                    <a:cubicBezTo>
                      <a:pt x="8630" y="11"/>
                      <a:pt x="8587" y="1"/>
                      <a:pt x="8550" y="1"/>
                    </a:cubicBez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1"/>
              <p:cNvSpPr/>
              <p:nvPr/>
            </p:nvSpPr>
            <p:spPr>
              <a:xfrm>
                <a:off x="5574500" y="1986600"/>
                <a:ext cx="417775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1" h="9646" extrusionOk="0">
                    <a:moveTo>
                      <a:pt x="16710" y="4823"/>
                    </a:moveTo>
                    <a:lnTo>
                      <a:pt x="8377" y="0"/>
                    </a:lnTo>
                    <a:lnTo>
                      <a:pt x="1" y="4823"/>
                    </a:lnTo>
                    <a:lnTo>
                      <a:pt x="8377" y="9645"/>
                    </a:ln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1"/>
              <p:cNvSpPr/>
              <p:nvPr/>
            </p:nvSpPr>
            <p:spPr>
              <a:xfrm>
                <a:off x="5360875" y="1887450"/>
                <a:ext cx="220000" cy="587750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23510" extrusionOk="0">
                    <a:moveTo>
                      <a:pt x="8377" y="625"/>
                    </a:moveTo>
                    <a:lnTo>
                      <a:pt x="8377" y="18307"/>
                    </a:lnTo>
                    <a:lnTo>
                      <a:pt x="424" y="22875"/>
                    </a:lnTo>
                    <a:lnTo>
                      <a:pt x="424" y="5193"/>
                    </a:lnTo>
                    <a:lnTo>
                      <a:pt x="8377" y="625"/>
                    </a:lnTo>
                    <a:close/>
                    <a:moveTo>
                      <a:pt x="8551" y="1"/>
                    </a:moveTo>
                    <a:cubicBezTo>
                      <a:pt x="8514" y="1"/>
                      <a:pt x="8482" y="11"/>
                      <a:pt x="8461" y="32"/>
                    </a:cubicBezTo>
                    <a:lnTo>
                      <a:pt x="85" y="4855"/>
                    </a:lnTo>
                    <a:cubicBezTo>
                      <a:pt x="43" y="4897"/>
                      <a:pt x="1" y="4982"/>
                      <a:pt x="1" y="5066"/>
                    </a:cubicBezTo>
                    <a:lnTo>
                      <a:pt x="1" y="23298"/>
                    </a:lnTo>
                    <a:cubicBezTo>
                      <a:pt x="1" y="23383"/>
                      <a:pt x="43" y="23468"/>
                      <a:pt x="85" y="23510"/>
                    </a:cubicBezTo>
                    <a:lnTo>
                      <a:pt x="212" y="23510"/>
                    </a:lnTo>
                    <a:cubicBezTo>
                      <a:pt x="255" y="23510"/>
                      <a:pt x="297" y="23468"/>
                      <a:pt x="297" y="23468"/>
                    </a:cubicBezTo>
                    <a:lnTo>
                      <a:pt x="8673" y="18645"/>
                    </a:lnTo>
                    <a:cubicBezTo>
                      <a:pt x="8757" y="18603"/>
                      <a:pt x="8800" y="18518"/>
                      <a:pt x="8800" y="18476"/>
                    </a:cubicBezTo>
                    <a:lnTo>
                      <a:pt x="8800" y="244"/>
                    </a:lnTo>
                    <a:cubicBezTo>
                      <a:pt x="8800" y="159"/>
                      <a:pt x="8757" y="75"/>
                      <a:pt x="8673" y="32"/>
                    </a:cubicBezTo>
                    <a:cubicBezTo>
                      <a:pt x="8630" y="11"/>
                      <a:pt x="8588" y="1"/>
                      <a:pt x="8551" y="1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1"/>
              <p:cNvSpPr/>
              <p:nvPr/>
            </p:nvSpPr>
            <p:spPr>
              <a:xfrm>
                <a:off x="5360875" y="2343250"/>
                <a:ext cx="428350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17134" h="10101" extrusionOk="0">
                    <a:moveTo>
                      <a:pt x="8546" y="498"/>
                    </a:moveTo>
                    <a:lnTo>
                      <a:pt x="16499" y="5024"/>
                    </a:lnTo>
                    <a:lnTo>
                      <a:pt x="8546" y="9593"/>
                    </a:lnTo>
                    <a:lnTo>
                      <a:pt x="635" y="5024"/>
                    </a:lnTo>
                    <a:lnTo>
                      <a:pt x="8546" y="498"/>
                    </a:lnTo>
                    <a:close/>
                    <a:moveTo>
                      <a:pt x="8551" y="1"/>
                    </a:moveTo>
                    <a:cubicBezTo>
                      <a:pt x="8514" y="1"/>
                      <a:pt x="8482" y="11"/>
                      <a:pt x="8461" y="32"/>
                    </a:cubicBezTo>
                    <a:lnTo>
                      <a:pt x="85" y="4855"/>
                    </a:lnTo>
                    <a:cubicBezTo>
                      <a:pt x="43" y="4897"/>
                      <a:pt x="1" y="4982"/>
                      <a:pt x="1" y="5024"/>
                    </a:cubicBezTo>
                    <a:cubicBezTo>
                      <a:pt x="1" y="5109"/>
                      <a:pt x="43" y="5193"/>
                      <a:pt x="85" y="5236"/>
                    </a:cubicBezTo>
                    <a:lnTo>
                      <a:pt x="8461" y="10058"/>
                    </a:lnTo>
                    <a:cubicBezTo>
                      <a:pt x="8461" y="10058"/>
                      <a:pt x="8504" y="10100"/>
                      <a:pt x="8546" y="10100"/>
                    </a:cubicBezTo>
                    <a:cubicBezTo>
                      <a:pt x="8588" y="10100"/>
                      <a:pt x="8630" y="10058"/>
                      <a:pt x="8673" y="10058"/>
                    </a:cubicBezTo>
                    <a:lnTo>
                      <a:pt x="17006" y="5236"/>
                    </a:lnTo>
                    <a:cubicBezTo>
                      <a:pt x="17091" y="5193"/>
                      <a:pt x="17133" y="5109"/>
                      <a:pt x="17133" y="5024"/>
                    </a:cubicBezTo>
                    <a:cubicBezTo>
                      <a:pt x="17133" y="4982"/>
                      <a:pt x="17091" y="4897"/>
                      <a:pt x="17006" y="4855"/>
                    </a:cubicBezTo>
                    <a:lnTo>
                      <a:pt x="8673" y="32"/>
                    </a:lnTo>
                    <a:cubicBezTo>
                      <a:pt x="8630" y="11"/>
                      <a:pt x="8588" y="1"/>
                      <a:pt x="8551" y="1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1"/>
              <p:cNvSpPr/>
              <p:nvPr/>
            </p:nvSpPr>
            <p:spPr>
              <a:xfrm>
                <a:off x="5569225" y="1525775"/>
                <a:ext cx="220000" cy="587750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23510" extrusionOk="0">
                    <a:moveTo>
                      <a:pt x="8376" y="624"/>
                    </a:moveTo>
                    <a:lnTo>
                      <a:pt x="8376" y="18306"/>
                    </a:lnTo>
                    <a:lnTo>
                      <a:pt x="466" y="22875"/>
                    </a:lnTo>
                    <a:lnTo>
                      <a:pt x="466" y="5193"/>
                    </a:lnTo>
                    <a:lnTo>
                      <a:pt x="8376" y="624"/>
                    </a:lnTo>
                    <a:close/>
                    <a:moveTo>
                      <a:pt x="8582" y="0"/>
                    </a:moveTo>
                    <a:cubicBezTo>
                      <a:pt x="8545" y="0"/>
                      <a:pt x="8503" y="11"/>
                      <a:pt x="8461" y="32"/>
                    </a:cubicBezTo>
                    <a:lnTo>
                      <a:pt x="127" y="4854"/>
                    </a:lnTo>
                    <a:cubicBezTo>
                      <a:pt x="43" y="4897"/>
                      <a:pt x="0" y="4981"/>
                      <a:pt x="0" y="5066"/>
                    </a:cubicBezTo>
                    <a:lnTo>
                      <a:pt x="0" y="23256"/>
                    </a:lnTo>
                    <a:cubicBezTo>
                      <a:pt x="0" y="23340"/>
                      <a:pt x="43" y="23425"/>
                      <a:pt x="127" y="23467"/>
                    </a:cubicBezTo>
                    <a:cubicBezTo>
                      <a:pt x="127" y="23467"/>
                      <a:pt x="170" y="23510"/>
                      <a:pt x="212" y="23510"/>
                    </a:cubicBezTo>
                    <a:cubicBezTo>
                      <a:pt x="254" y="23510"/>
                      <a:pt x="296" y="23467"/>
                      <a:pt x="339" y="23467"/>
                    </a:cubicBezTo>
                    <a:lnTo>
                      <a:pt x="8672" y="18645"/>
                    </a:lnTo>
                    <a:cubicBezTo>
                      <a:pt x="8757" y="18603"/>
                      <a:pt x="8799" y="18518"/>
                      <a:pt x="8799" y="18433"/>
                    </a:cubicBezTo>
                    <a:lnTo>
                      <a:pt x="8799" y="244"/>
                    </a:lnTo>
                    <a:cubicBezTo>
                      <a:pt x="8799" y="159"/>
                      <a:pt x="8757" y="74"/>
                      <a:pt x="8672" y="32"/>
                    </a:cubicBezTo>
                    <a:cubicBezTo>
                      <a:pt x="8651" y="11"/>
                      <a:pt x="8619" y="0"/>
                      <a:pt x="8582" y="0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" name="Google Shape;330;p11"/>
            <p:cNvGrpSpPr/>
            <p:nvPr/>
          </p:nvGrpSpPr>
          <p:grpSpPr>
            <a:xfrm>
              <a:off x="5907023" y="3860061"/>
              <a:ext cx="6485741" cy="3134627"/>
              <a:chOff x="4316025" y="1405200"/>
              <a:chExt cx="2518050" cy="1217000"/>
            </a:xfrm>
          </p:grpSpPr>
          <p:sp>
            <p:nvSpPr>
              <p:cNvPr id="331" name="Google Shape;331;p11"/>
              <p:cNvSpPr/>
              <p:nvPr/>
            </p:nvSpPr>
            <p:spPr>
              <a:xfrm>
                <a:off x="4316025" y="1766900"/>
                <a:ext cx="220000" cy="373075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14923" extrusionOk="0">
                    <a:moveTo>
                      <a:pt x="8376" y="624"/>
                    </a:moveTo>
                    <a:lnTo>
                      <a:pt x="8376" y="9761"/>
                    </a:lnTo>
                    <a:lnTo>
                      <a:pt x="424" y="14330"/>
                    </a:lnTo>
                    <a:lnTo>
                      <a:pt x="424" y="5193"/>
                    </a:lnTo>
                    <a:lnTo>
                      <a:pt x="8376" y="624"/>
                    </a:lnTo>
                    <a:close/>
                    <a:moveTo>
                      <a:pt x="8583" y="0"/>
                    </a:moveTo>
                    <a:cubicBezTo>
                      <a:pt x="8546" y="0"/>
                      <a:pt x="8503" y="11"/>
                      <a:pt x="8461" y="32"/>
                    </a:cubicBezTo>
                    <a:lnTo>
                      <a:pt x="127" y="4854"/>
                    </a:lnTo>
                    <a:cubicBezTo>
                      <a:pt x="43" y="4897"/>
                      <a:pt x="1" y="4981"/>
                      <a:pt x="1" y="5066"/>
                    </a:cubicBezTo>
                    <a:lnTo>
                      <a:pt x="1" y="14711"/>
                    </a:lnTo>
                    <a:cubicBezTo>
                      <a:pt x="1" y="14795"/>
                      <a:pt x="43" y="14880"/>
                      <a:pt x="127" y="14922"/>
                    </a:cubicBezTo>
                    <a:lnTo>
                      <a:pt x="212" y="14922"/>
                    </a:lnTo>
                    <a:cubicBezTo>
                      <a:pt x="254" y="14922"/>
                      <a:pt x="297" y="14922"/>
                      <a:pt x="339" y="14880"/>
                    </a:cubicBezTo>
                    <a:lnTo>
                      <a:pt x="8672" y="10057"/>
                    </a:lnTo>
                    <a:cubicBezTo>
                      <a:pt x="8757" y="10015"/>
                      <a:pt x="8799" y="9973"/>
                      <a:pt x="8799" y="9888"/>
                    </a:cubicBezTo>
                    <a:lnTo>
                      <a:pt x="8799" y="243"/>
                    </a:lnTo>
                    <a:cubicBezTo>
                      <a:pt x="8799" y="159"/>
                      <a:pt x="8757" y="74"/>
                      <a:pt x="8672" y="32"/>
                    </a:cubicBezTo>
                    <a:cubicBezTo>
                      <a:pt x="8651" y="11"/>
                      <a:pt x="8620" y="0"/>
                      <a:pt x="8583" y="0"/>
                    </a:cubicBez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1"/>
              <p:cNvSpPr/>
              <p:nvPr/>
            </p:nvSpPr>
            <p:spPr>
              <a:xfrm>
                <a:off x="4321325" y="2014100"/>
                <a:ext cx="417750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6" extrusionOk="0">
                    <a:moveTo>
                      <a:pt x="8376" y="9645"/>
                    </a:moveTo>
                    <a:lnTo>
                      <a:pt x="16709" y="4823"/>
                    </a:lnTo>
                    <a:lnTo>
                      <a:pt x="8376" y="0"/>
                    </a:lnTo>
                    <a:lnTo>
                      <a:pt x="0" y="4823"/>
                    </a:ln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1"/>
              <p:cNvSpPr/>
              <p:nvPr/>
            </p:nvSpPr>
            <p:spPr>
              <a:xfrm>
                <a:off x="4316025" y="2008025"/>
                <a:ext cx="428325" cy="252500"/>
              </a:xfrm>
              <a:custGeom>
                <a:avLst/>
                <a:gdLst/>
                <a:ahLst/>
                <a:cxnLst/>
                <a:rect l="l" t="t" r="r" b="b"/>
                <a:pathLst>
                  <a:path w="17133" h="10100" extrusionOk="0">
                    <a:moveTo>
                      <a:pt x="8588" y="497"/>
                    </a:moveTo>
                    <a:lnTo>
                      <a:pt x="16498" y="5066"/>
                    </a:lnTo>
                    <a:lnTo>
                      <a:pt x="8588" y="9634"/>
                    </a:lnTo>
                    <a:lnTo>
                      <a:pt x="635" y="5066"/>
                    </a:lnTo>
                    <a:lnTo>
                      <a:pt x="8588" y="497"/>
                    </a:lnTo>
                    <a:close/>
                    <a:moveTo>
                      <a:pt x="8583" y="0"/>
                    </a:moveTo>
                    <a:cubicBezTo>
                      <a:pt x="8546" y="0"/>
                      <a:pt x="8503" y="11"/>
                      <a:pt x="8461" y="32"/>
                    </a:cubicBezTo>
                    <a:lnTo>
                      <a:pt x="127" y="4854"/>
                    </a:lnTo>
                    <a:cubicBezTo>
                      <a:pt x="43" y="4896"/>
                      <a:pt x="1" y="4981"/>
                      <a:pt x="1" y="5066"/>
                    </a:cubicBezTo>
                    <a:cubicBezTo>
                      <a:pt x="1" y="5150"/>
                      <a:pt x="43" y="5193"/>
                      <a:pt x="127" y="5235"/>
                    </a:cubicBezTo>
                    <a:lnTo>
                      <a:pt x="8461" y="10057"/>
                    </a:lnTo>
                    <a:cubicBezTo>
                      <a:pt x="8503" y="10100"/>
                      <a:pt x="8546" y="10100"/>
                      <a:pt x="8588" y="10100"/>
                    </a:cubicBezTo>
                    <a:cubicBezTo>
                      <a:pt x="8630" y="10100"/>
                      <a:pt x="8630" y="10100"/>
                      <a:pt x="8672" y="10057"/>
                    </a:cubicBezTo>
                    <a:lnTo>
                      <a:pt x="17048" y="5235"/>
                    </a:lnTo>
                    <a:cubicBezTo>
                      <a:pt x="17091" y="5193"/>
                      <a:pt x="17133" y="5150"/>
                      <a:pt x="17133" y="5066"/>
                    </a:cubicBezTo>
                    <a:cubicBezTo>
                      <a:pt x="17133" y="4981"/>
                      <a:pt x="17091" y="4896"/>
                      <a:pt x="17048" y="4854"/>
                    </a:cubicBezTo>
                    <a:lnTo>
                      <a:pt x="8672" y="32"/>
                    </a:lnTo>
                    <a:cubicBezTo>
                      <a:pt x="8651" y="11"/>
                      <a:pt x="8620" y="0"/>
                      <a:pt x="8583" y="0"/>
                    </a:cubicBez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1"/>
              <p:cNvSpPr/>
              <p:nvPr/>
            </p:nvSpPr>
            <p:spPr>
              <a:xfrm>
                <a:off x="4524375" y="1766900"/>
                <a:ext cx="219975" cy="373075"/>
              </a:xfrm>
              <a:custGeom>
                <a:avLst/>
                <a:gdLst/>
                <a:ahLst/>
                <a:cxnLst/>
                <a:rect l="l" t="t" r="r" b="b"/>
                <a:pathLst>
                  <a:path w="8799" h="14923" extrusionOk="0">
                    <a:moveTo>
                      <a:pt x="465" y="624"/>
                    </a:moveTo>
                    <a:lnTo>
                      <a:pt x="8376" y="5193"/>
                    </a:lnTo>
                    <a:lnTo>
                      <a:pt x="8376" y="14330"/>
                    </a:lnTo>
                    <a:lnTo>
                      <a:pt x="465" y="9761"/>
                    </a:lnTo>
                    <a:lnTo>
                      <a:pt x="465" y="624"/>
                    </a:lnTo>
                    <a:close/>
                    <a:moveTo>
                      <a:pt x="249" y="0"/>
                    </a:moveTo>
                    <a:cubicBezTo>
                      <a:pt x="212" y="0"/>
                      <a:pt x="169" y="11"/>
                      <a:pt x="127" y="32"/>
                    </a:cubicBezTo>
                    <a:cubicBezTo>
                      <a:pt x="42" y="74"/>
                      <a:pt x="0" y="159"/>
                      <a:pt x="42" y="243"/>
                    </a:cubicBezTo>
                    <a:lnTo>
                      <a:pt x="42" y="9846"/>
                    </a:lnTo>
                    <a:cubicBezTo>
                      <a:pt x="42" y="9931"/>
                      <a:pt x="42" y="10015"/>
                      <a:pt x="127" y="10057"/>
                    </a:cubicBezTo>
                    <a:lnTo>
                      <a:pt x="8503" y="14922"/>
                    </a:lnTo>
                    <a:lnTo>
                      <a:pt x="8587" y="14922"/>
                    </a:lnTo>
                    <a:cubicBezTo>
                      <a:pt x="8630" y="14922"/>
                      <a:pt x="8672" y="14922"/>
                      <a:pt x="8714" y="14880"/>
                    </a:cubicBezTo>
                    <a:cubicBezTo>
                      <a:pt x="8757" y="14838"/>
                      <a:pt x="8799" y="14795"/>
                      <a:pt x="8799" y="14711"/>
                    </a:cubicBezTo>
                    <a:lnTo>
                      <a:pt x="8799" y="5066"/>
                    </a:lnTo>
                    <a:cubicBezTo>
                      <a:pt x="8799" y="4981"/>
                      <a:pt x="8757" y="4897"/>
                      <a:pt x="8714" y="4854"/>
                    </a:cubicBezTo>
                    <a:lnTo>
                      <a:pt x="338" y="32"/>
                    </a:lnTo>
                    <a:cubicBezTo>
                      <a:pt x="317" y="11"/>
                      <a:pt x="286" y="0"/>
                      <a:pt x="249" y="0"/>
                    </a:cubicBez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1"/>
              <p:cNvSpPr/>
              <p:nvPr/>
            </p:nvSpPr>
            <p:spPr>
              <a:xfrm>
                <a:off x="4732700" y="2250200"/>
                <a:ext cx="430450" cy="251450"/>
              </a:xfrm>
              <a:custGeom>
                <a:avLst/>
                <a:gdLst/>
                <a:ahLst/>
                <a:cxnLst/>
                <a:rect l="l" t="t" r="r" b="b"/>
                <a:pathLst>
                  <a:path w="17218" h="10058" extrusionOk="0">
                    <a:moveTo>
                      <a:pt x="8630" y="455"/>
                    </a:moveTo>
                    <a:lnTo>
                      <a:pt x="16541" y="5023"/>
                    </a:lnTo>
                    <a:lnTo>
                      <a:pt x="8630" y="9592"/>
                    </a:lnTo>
                    <a:lnTo>
                      <a:pt x="677" y="5023"/>
                    </a:lnTo>
                    <a:lnTo>
                      <a:pt x="8630" y="455"/>
                    </a:lnTo>
                    <a:close/>
                    <a:moveTo>
                      <a:pt x="8625" y="0"/>
                    </a:moveTo>
                    <a:cubicBezTo>
                      <a:pt x="8588" y="0"/>
                      <a:pt x="8546" y="11"/>
                      <a:pt x="8503" y="32"/>
                    </a:cubicBezTo>
                    <a:lnTo>
                      <a:pt x="170" y="4854"/>
                    </a:lnTo>
                    <a:cubicBezTo>
                      <a:pt x="1" y="4939"/>
                      <a:pt x="1" y="5150"/>
                      <a:pt x="170" y="5235"/>
                    </a:cubicBezTo>
                    <a:lnTo>
                      <a:pt x="8503" y="10057"/>
                    </a:lnTo>
                    <a:lnTo>
                      <a:pt x="8715" y="10057"/>
                    </a:lnTo>
                    <a:lnTo>
                      <a:pt x="17091" y="5235"/>
                    </a:lnTo>
                    <a:cubicBezTo>
                      <a:pt x="17217" y="5150"/>
                      <a:pt x="17217" y="4939"/>
                      <a:pt x="17091" y="4854"/>
                    </a:cubicBezTo>
                    <a:lnTo>
                      <a:pt x="8715" y="32"/>
                    </a:lnTo>
                    <a:cubicBezTo>
                      <a:pt x="8694" y="11"/>
                      <a:pt x="8662" y="0"/>
                      <a:pt x="8625" y="0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1"/>
              <p:cNvSpPr/>
              <p:nvPr/>
            </p:nvSpPr>
            <p:spPr>
              <a:xfrm>
                <a:off x="4733750" y="2128575"/>
                <a:ext cx="220000" cy="373075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14923" extrusionOk="0">
                    <a:moveTo>
                      <a:pt x="424" y="624"/>
                    </a:moveTo>
                    <a:lnTo>
                      <a:pt x="8377" y="5193"/>
                    </a:lnTo>
                    <a:lnTo>
                      <a:pt x="8377" y="14330"/>
                    </a:lnTo>
                    <a:lnTo>
                      <a:pt x="424" y="9762"/>
                    </a:lnTo>
                    <a:lnTo>
                      <a:pt x="424" y="624"/>
                    </a:lnTo>
                    <a:close/>
                    <a:moveTo>
                      <a:pt x="218" y="0"/>
                    </a:moveTo>
                    <a:cubicBezTo>
                      <a:pt x="181" y="0"/>
                      <a:pt x="149" y="11"/>
                      <a:pt x="128" y="32"/>
                    </a:cubicBezTo>
                    <a:cubicBezTo>
                      <a:pt x="43" y="74"/>
                      <a:pt x="1" y="159"/>
                      <a:pt x="1" y="244"/>
                    </a:cubicBezTo>
                    <a:lnTo>
                      <a:pt x="1" y="9888"/>
                    </a:lnTo>
                    <a:cubicBezTo>
                      <a:pt x="1" y="9973"/>
                      <a:pt x="43" y="10058"/>
                      <a:pt x="128" y="10100"/>
                    </a:cubicBezTo>
                    <a:lnTo>
                      <a:pt x="8461" y="14922"/>
                    </a:lnTo>
                    <a:lnTo>
                      <a:pt x="8588" y="14922"/>
                    </a:lnTo>
                    <a:cubicBezTo>
                      <a:pt x="8630" y="14922"/>
                      <a:pt x="8673" y="14922"/>
                      <a:pt x="8673" y="14880"/>
                    </a:cubicBezTo>
                    <a:cubicBezTo>
                      <a:pt x="8757" y="14838"/>
                      <a:pt x="8800" y="14796"/>
                      <a:pt x="8800" y="14711"/>
                    </a:cubicBezTo>
                    <a:lnTo>
                      <a:pt x="8800" y="5066"/>
                    </a:lnTo>
                    <a:cubicBezTo>
                      <a:pt x="8800" y="4981"/>
                      <a:pt x="8757" y="4897"/>
                      <a:pt x="8673" y="4855"/>
                    </a:cubicBezTo>
                    <a:lnTo>
                      <a:pt x="339" y="32"/>
                    </a:lnTo>
                    <a:cubicBezTo>
                      <a:pt x="297" y="11"/>
                      <a:pt x="255" y="0"/>
                      <a:pt x="218" y="0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1"/>
              <p:cNvSpPr/>
              <p:nvPr/>
            </p:nvSpPr>
            <p:spPr>
              <a:xfrm>
                <a:off x="4942100" y="2128575"/>
                <a:ext cx="220000" cy="373075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14923" extrusionOk="0">
                    <a:moveTo>
                      <a:pt x="8376" y="624"/>
                    </a:moveTo>
                    <a:lnTo>
                      <a:pt x="8376" y="9762"/>
                    </a:lnTo>
                    <a:lnTo>
                      <a:pt x="466" y="14330"/>
                    </a:lnTo>
                    <a:lnTo>
                      <a:pt x="466" y="5193"/>
                    </a:lnTo>
                    <a:lnTo>
                      <a:pt x="8376" y="624"/>
                    </a:lnTo>
                    <a:close/>
                    <a:moveTo>
                      <a:pt x="8593" y="0"/>
                    </a:moveTo>
                    <a:cubicBezTo>
                      <a:pt x="8556" y="0"/>
                      <a:pt x="8524" y="11"/>
                      <a:pt x="8503" y="32"/>
                    </a:cubicBezTo>
                    <a:lnTo>
                      <a:pt x="127" y="4855"/>
                    </a:lnTo>
                    <a:cubicBezTo>
                      <a:pt x="43" y="4897"/>
                      <a:pt x="0" y="4981"/>
                      <a:pt x="43" y="5066"/>
                    </a:cubicBezTo>
                    <a:lnTo>
                      <a:pt x="43" y="14711"/>
                    </a:lnTo>
                    <a:cubicBezTo>
                      <a:pt x="43" y="14796"/>
                      <a:pt x="85" y="14880"/>
                      <a:pt x="127" y="14922"/>
                    </a:cubicBezTo>
                    <a:lnTo>
                      <a:pt x="254" y="14922"/>
                    </a:lnTo>
                    <a:cubicBezTo>
                      <a:pt x="296" y="14922"/>
                      <a:pt x="339" y="14922"/>
                      <a:pt x="339" y="14880"/>
                    </a:cubicBezTo>
                    <a:lnTo>
                      <a:pt x="8715" y="10058"/>
                    </a:lnTo>
                    <a:cubicBezTo>
                      <a:pt x="8757" y="10015"/>
                      <a:pt x="8799" y="9931"/>
                      <a:pt x="8799" y="9888"/>
                    </a:cubicBezTo>
                    <a:lnTo>
                      <a:pt x="8799" y="244"/>
                    </a:lnTo>
                    <a:cubicBezTo>
                      <a:pt x="8799" y="159"/>
                      <a:pt x="8757" y="74"/>
                      <a:pt x="8715" y="32"/>
                    </a:cubicBezTo>
                    <a:cubicBezTo>
                      <a:pt x="8672" y="11"/>
                      <a:pt x="8630" y="0"/>
                      <a:pt x="8593" y="0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>
                <a:off x="4739050" y="2014100"/>
                <a:ext cx="417750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6" extrusionOk="0">
                    <a:moveTo>
                      <a:pt x="8376" y="0"/>
                    </a:moveTo>
                    <a:lnTo>
                      <a:pt x="0" y="4823"/>
                    </a:lnTo>
                    <a:lnTo>
                      <a:pt x="8376" y="9645"/>
                    </a:lnTo>
                    <a:lnTo>
                      <a:pt x="16710" y="4823"/>
                    </a:ln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1"/>
              <p:cNvSpPr/>
              <p:nvPr/>
            </p:nvSpPr>
            <p:spPr>
              <a:xfrm>
                <a:off x="4733750" y="2008025"/>
                <a:ext cx="428350" cy="252500"/>
              </a:xfrm>
              <a:custGeom>
                <a:avLst/>
                <a:gdLst/>
                <a:ahLst/>
                <a:cxnLst/>
                <a:rect l="l" t="t" r="r" b="b"/>
                <a:pathLst>
                  <a:path w="17134" h="10100" extrusionOk="0">
                    <a:moveTo>
                      <a:pt x="8588" y="497"/>
                    </a:moveTo>
                    <a:lnTo>
                      <a:pt x="16499" y="5066"/>
                    </a:lnTo>
                    <a:lnTo>
                      <a:pt x="8588" y="9634"/>
                    </a:lnTo>
                    <a:lnTo>
                      <a:pt x="635" y="5066"/>
                    </a:lnTo>
                    <a:lnTo>
                      <a:pt x="8588" y="497"/>
                    </a:lnTo>
                    <a:close/>
                    <a:moveTo>
                      <a:pt x="8583" y="0"/>
                    </a:moveTo>
                    <a:cubicBezTo>
                      <a:pt x="8546" y="0"/>
                      <a:pt x="8504" y="11"/>
                      <a:pt x="8461" y="32"/>
                    </a:cubicBezTo>
                    <a:lnTo>
                      <a:pt x="128" y="4854"/>
                    </a:lnTo>
                    <a:cubicBezTo>
                      <a:pt x="43" y="4896"/>
                      <a:pt x="1" y="4981"/>
                      <a:pt x="1" y="5066"/>
                    </a:cubicBezTo>
                    <a:cubicBezTo>
                      <a:pt x="1" y="5150"/>
                      <a:pt x="43" y="5193"/>
                      <a:pt x="128" y="5235"/>
                    </a:cubicBezTo>
                    <a:lnTo>
                      <a:pt x="8461" y="10057"/>
                    </a:lnTo>
                    <a:cubicBezTo>
                      <a:pt x="8504" y="10100"/>
                      <a:pt x="8546" y="10100"/>
                      <a:pt x="8588" y="10100"/>
                    </a:cubicBezTo>
                    <a:cubicBezTo>
                      <a:pt x="8630" y="10100"/>
                      <a:pt x="8673" y="10100"/>
                      <a:pt x="8673" y="10057"/>
                    </a:cubicBezTo>
                    <a:lnTo>
                      <a:pt x="17049" y="5235"/>
                    </a:lnTo>
                    <a:cubicBezTo>
                      <a:pt x="17091" y="5193"/>
                      <a:pt x="17133" y="5150"/>
                      <a:pt x="17133" y="5066"/>
                    </a:cubicBezTo>
                    <a:cubicBezTo>
                      <a:pt x="17133" y="4981"/>
                      <a:pt x="17091" y="4896"/>
                      <a:pt x="17049" y="4854"/>
                    </a:cubicBezTo>
                    <a:lnTo>
                      <a:pt x="8673" y="32"/>
                    </a:lnTo>
                    <a:cubicBezTo>
                      <a:pt x="8652" y="11"/>
                      <a:pt x="8620" y="0"/>
                      <a:pt x="8583" y="0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1"/>
              <p:cNvSpPr/>
              <p:nvPr/>
            </p:nvSpPr>
            <p:spPr>
              <a:xfrm>
                <a:off x="4321325" y="1531850"/>
                <a:ext cx="417750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6" extrusionOk="0">
                    <a:moveTo>
                      <a:pt x="0" y="4823"/>
                    </a:moveTo>
                    <a:lnTo>
                      <a:pt x="8376" y="9645"/>
                    </a:lnTo>
                    <a:lnTo>
                      <a:pt x="16709" y="4823"/>
                    </a:lnTo>
                    <a:lnTo>
                      <a:pt x="8376" y="1"/>
                    </a:ln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1"/>
              <p:cNvSpPr/>
              <p:nvPr/>
            </p:nvSpPr>
            <p:spPr>
              <a:xfrm>
                <a:off x="4321325" y="2375775"/>
                <a:ext cx="417750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6" extrusionOk="0">
                    <a:moveTo>
                      <a:pt x="0" y="4823"/>
                    </a:moveTo>
                    <a:lnTo>
                      <a:pt x="8376" y="9645"/>
                    </a:lnTo>
                    <a:lnTo>
                      <a:pt x="16709" y="4823"/>
                    </a:lnTo>
                    <a:lnTo>
                      <a:pt x="8376" y="0"/>
                    </a:ln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1"/>
              <p:cNvSpPr/>
              <p:nvPr/>
            </p:nvSpPr>
            <p:spPr>
              <a:xfrm>
                <a:off x="4316025" y="2369700"/>
                <a:ext cx="428325" cy="252500"/>
              </a:xfrm>
              <a:custGeom>
                <a:avLst/>
                <a:gdLst/>
                <a:ahLst/>
                <a:cxnLst/>
                <a:rect l="l" t="t" r="r" b="b"/>
                <a:pathLst>
                  <a:path w="17133" h="10100" extrusionOk="0">
                    <a:moveTo>
                      <a:pt x="8588" y="497"/>
                    </a:moveTo>
                    <a:lnTo>
                      <a:pt x="16498" y="5066"/>
                    </a:lnTo>
                    <a:lnTo>
                      <a:pt x="8588" y="9635"/>
                    </a:lnTo>
                    <a:lnTo>
                      <a:pt x="635" y="5066"/>
                    </a:lnTo>
                    <a:lnTo>
                      <a:pt x="8588" y="497"/>
                    </a:lnTo>
                    <a:close/>
                    <a:moveTo>
                      <a:pt x="8583" y="0"/>
                    </a:moveTo>
                    <a:cubicBezTo>
                      <a:pt x="8546" y="0"/>
                      <a:pt x="8503" y="11"/>
                      <a:pt x="8461" y="32"/>
                    </a:cubicBezTo>
                    <a:lnTo>
                      <a:pt x="127" y="4854"/>
                    </a:lnTo>
                    <a:cubicBezTo>
                      <a:pt x="43" y="4897"/>
                      <a:pt x="1" y="4981"/>
                      <a:pt x="1" y="5066"/>
                    </a:cubicBezTo>
                    <a:cubicBezTo>
                      <a:pt x="1" y="5151"/>
                      <a:pt x="43" y="5193"/>
                      <a:pt x="127" y="5235"/>
                    </a:cubicBezTo>
                    <a:lnTo>
                      <a:pt x="8461" y="10058"/>
                    </a:lnTo>
                    <a:cubicBezTo>
                      <a:pt x="8503" y="10100"/>
                      <a:pt x="8546" y="10100"/>
                      <a:pt x="8588" y="10100"/>
                    </a:cubicBezTo>
                    <a:cubicBezTo>
                      <a:pt x="8630" y="10100"/>
                      <a:pt x="8630" y="10100"/>
                      <a:pt x="8672" y="10058"/>
                    </a:cubicBezTo>
                    <a:lnTo>
                      <a:pt x="17048" y="5235"/>
                    </a:lnTo>
                    <a:cubicBezTo>
                      <a:pt x="17091" y="5193"/>
                      <a:pt x="17133" y="5151"/>
                      <a:pt x="17133" y="5066"/>
                    </a:cubicBezTo>
                    <a:cubicBezTo>
                      <a:pt x="17133" y="4981"/>
                      <a:pt x="17091" y="4897"/>
                      <a:pt x="17048" y="4854"/>
                    </a:cubicBezTo>
                    <a:lnTo>
                      <a:pt x="8672" y="32"/>
                    </a:lnTo>
                    <a:cubicBezTo>
                      <a:pt x="8651" y="11"/>
                      <a:pt x="8620" y="0"/>
                      <a:pt x="8583" y="0"/>
                    </a:cubicBez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1"/>
              <p:cNvSpPr/>
              <p:nvPr/>
            </p:nvSpPr>
            <p:spPr>
              <a:xfrm>
                <a:off x="4316025" y="1405200"/>
                <a:ext cx="428325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17133" h="10101" extrusionOk="0">
                    <a:moveTo>
                      <a:pt x="8588" y="498"/>
                    </a:moveTo>
                    <a:lnTo>
                      <a:pt x="16498" y="5067"/>
                    </a:lnTo>
                    <a:lnTo>
                      <a:pt x="8588" y="9635"/>
                    </a:lnTo>
                    <a:lnTo>
                      <a:pt x="635" y="5067"/>
                    </a:lnTo>
                    <a:lnTo>
                      <a:pt x="8588" y="498"/>
                    </a:lnTo>
                    <a:close/>
                    <a:moveTo>
                      <a:pt x="8583" y="1"/>
                    </a:moveTo>
                    <a:cubicBezTo>
                      <a:pt x="8546" y="1"/>
                      <a:pt x="8503" y="11"/>
                      <a:pt x="8461" y="33"/>
                    </a:cubicBezTo>
                    <a:lnTo>
                      <a:pt x="127" y="4855"/>
                    </a:lnTo>
                    <a:cubicBezTo>
                      <a:pt x="43" y="4897"/>
                      <a:pt x="1" y="4982"/>
                      <a:pt x="1" y="5067"/>
                    </a:cubicBezTo>
                    <a:cubicBezTo>
                      <a:pt x="1" y="5109"/>
                      <a:pt x="43" y="5193"/>
                      <a:pt x="127" y="5236"/>
                    </a:cubicBezTo>
                    <a:lnTo>
                      <a:pt x="8461" y="10058"/>
                    </a:lnTo>
                    <a:cubicBezTo>
                      <a:pt x="8503" y="10101"/>
                      <a:pt x="8546" y="10101"/>
                      <a:pt x="8588" y="10101"/>
                    </a:cubicBezTo>
                    <a:cubicBezTo>
                      <a:pt x="8630" y="10101"/>
                      <a:pt x="8630" y="10101"/>
                      <a:pt x="8672" y="10058"/>
                    </a:cubicBezTo>
                    <a:lnTo>
                      <a:pt x="17048" y="5236"/>
                    </a:lnTo>
                    <a:cubicBezTo>
                      <a:pt x="17091" y="5193"/>
                      <a:pt x="17133" y="5109"/>
                      <a:pt x="17133" y="5067"/>
                    </a:cubicBezTo>
                    <a:cubicBezTo>
                      <a:pt x="17133" y="4982"/>
                      <a:pt x="17091" y="4897"/>
                      <a:pt x="17048" y="4855"/>
                    </a:cubicBezTo>
                    <a:lnTo>
                      <a:pt x="8672" y="33"/>
                    </a:lnTo>
                    <a:cubicBezTo>
                      <a:pt x="8651" y="11"/>
                      <a:pt x="8620" y="1"/>
                      <a:pt x="8583" y="1"/>
                    </a:cubicBez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1"/>
              <p:cNvSpPr/>
              <p:nvPr/>
            </p:nvSpPr>
            <p:spPr>
              <a:xfrm>
                <a:off x="4943150" y="1525775"/>
                <a:ext cx="218950" cy="614200"/>
              </a:xfrm>
              <a:custGeom>
                <a:avLst/>
                <a:gdLst/>
                <a:ahLst/>
                <a:cxnLst/>
                <a:rect l="l" t="t" r="r" b="b"/>
                <a:pathLst>
                  <a:path w="8758" h="24568" extrusionOk="0">
                    <a:moveTo>
                      <a:pt x="424" y="624"/>
                    </a:moveTo>
                    <a:lnTo>
                      <a:pt x="8334" y="5193"/>
                    </a:lnTo>
                    <a:lnTo>
                      <a:pt x="8334" y="23975"/>
                    </a:lnTo>
                    <a:lnTo>
                      <a:pt x="424" y="19406"/>
                    </a:lnTo>
                    <a:lnTo>
                      <a:pt x="424" y="624"/>
                    </a:lnTo>
                    <a:close/>
                    <a:moveTo>
                      <a:pt x="207" y="0"/>
                    </a:moveTo>
                    <a:cubicBezTo>
                      <a:pt x="170" y="0"/>
                      <a:pt x="128" y="11"/>
                      <a:pt x="85" y="32"/>
                    </a:cubicBezTo>
                    <a:cubicBezTo>
                      <a:pt x="43" y="74"/>
                      <a:pt x="1" y="159"/>
                      <a:pt x="1" y="244"/>
                    </a:cubicBezTo>
                    <a:lnTo>
                      <a:pt x="1" y="19491"/>
                    </a:lnTo>
                    <a:cubicBezTo>
                      <a:pt x="1" y="19576"/>
                      <a:pt x="43" y="19660"/>
                      <a:pt x="85" y="19702"/>
                    </a:cubicBezTo>
                    <a:lnTo>
                      <a:pt x="8461" y="24567"/>
                    </a:lnTo>
                    <a:lnTo>
                      <a:pt x="8546" y="24567"/>
                    </a:lnTo>
                    <a:cubicBezTo>
                      <a:pt x="8588" y="24567"/>
                      <a:pt x="8630" y="24567"/>
                      <a:pt x="8673" y="24525"/>
                    </a:cubicBezTo>
                    <a:cubicBezTo>
                      <a:pt x="8715" y="24483"/>
                      <a:pt x="8757" y="24440"/>
                      <a:pt x="8757" y="24356"/>
                    </a:cubicBezTo>
                    <a:lnTo>
                      <a:pt x="8757" y="5066"/>
                    </a:lnTo>
                    <a:cubicBezTo>
                      <a:pt x="8757" y="4981"/>
                      <a:pt x="8715" y="4897"/>
                      <a:pt x="8673" y="4854"/>
                    </a:cubicBezTo>
                    <a:lnTo>
                      <a:pt x="297" y="32"/>
                    </a:lnTo>
                    <a:cubicBezTo>
                      <a:pt x="276" y="11"/>
                      <a:pt x="244" y="0"/>
                      <a:pt x="207" y="0"/>
                    </a:cubicBez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1"/>
              <p:cNvSpPr/>
              <p:nvPr/>
            </p:nvSpPr>
            <p:spPr>
              <a:xfrm>
                <a:off x="4948450" y="1411300"/>
                <a:ext cx="417750" cy="241125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5" extrusionOk="0">
                    <a:moveTo>
                      <a:pt x="0" y="4823"/>
                    </a:moveTo>
                    <a:lnTo>
                      <a:pt x="8334" y="9645"/>
                    </a:lnTo>
                    <a:lnTo>
                      <a:pt x="16709" y="4823"/>
                    </a:lnTo>
                    <a:lnTo>
                      <a:pt x="8334" y="0"/>
                    </a:ln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1"/>
              <p:cNvSpPr/>
              <p:nvPr/>
            </p:nvSpPr>
            <p:spPr>
              <a:xfrm>
                <a:off x="4943150" y="1405200"/>
                <a:ext cx="428325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17133" h="10101" extrusionOk="0">
                    <a:moveTo>
                      <a:pt x="8546" y="498"/>
                    </a:moveTo>
                    <a:lnTo>
                      <a:pt x="16498" y="5067"/>
                    </a:lnTo>
                    <a:lnTo>
                      <a:pt x="8546" y="9635"/>
                    </a:lnTo>
                    <a:lnTo>
                      <a:pt x="635" y="5067"/>
                    </a:lnTo>
                    <a:lnTo>
                      <a:pt x="8546" y="498"/>
                    </a:lnTo>
                    <a:close/>
                    <a:moveTo>
                      <a:pt x="8551" y="1"/>
                    </a:moveTo>
                    <a:cubicBezTo>
                      <a:pt x="8514" y="1"/>
                      <a:pt x="8482" y="11"/>
                      <a:pt x="8461" y="33"/>
                    </a:cubicBezTo>
                    <a:lnTo>
                      <a:pt x="85" y="4855"/>
                    </a:lnTo>
                    <a:cubicBezTo>
                      <a:pt x="43" y="4897"/>
                      <a:pt x="1" y="4982"/>
                      <a:pt x="1" y="5067"/>
                    </a:cubicBezTo>
                    <a:cubicBezTo>
                      <a:pt x="1" y="5109"/>
                      <a:pt x="43" y="5193"/>
                      <a:pt x="85" y="5236"/>
                    </a:cubicBezTo>
                    <a:lnTo>
                      <a:pt x="8461" y="10058"/>
                    </a:lnTo>
                    <a:cubicBezTo>
                      <a:pt x="8461" y="10101"/>
                      <a:pt x="8503" y="10101"/>
                      <a:pt x="8546" y="10101"/>
                    </a:cubicBezTo>
                    <a:cubicBezTo>
                      <a:pt x="8588" y="10101"/>
                      <a:pt x="8630" y="10101"/>
                      <a:pt x="8673" y="10058"/>
                    </a:cubicBezTo>
                    <a:lnTo>
                      <a:pt x="17006" y="5236"/>
                    </a:lnTo>
                    <a:cubicBezTo>
                      <a:pt x="17091" y="5193"/>
                      <a:pt x="17133" y="5109"/>
                      <a:pt x="17133" y="5067"/>
                    </a:cubicBezTo>
                    <a:cubicBezTo>
                      <a:pt x="17133" y="4982"/>
                      <a:pt x="17091" y="4897"/>
                      <a:pt x="17006" y="4855"/>
                    </a:cubicBezTo>
                    <a:lnTo>
                      <a:pt x="8673" y="33"/>
                    </a:lnTo>
                    <a:cubicBezTo>
                      <a:pt x="8630" y="11"/>
                      <a:pt x="8588" y="1"/>
                      <a:pt x="8551" y="1"/>
                    </a:cubicBez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1"/>
              <p:cNvSpPr/>
              <p:nvPr/>
            </p:nvSpPr>
            <p:spPr>
              <a:xfrm>
                <a:off x="5156775" y="1772975"/>
                <a:ext cx="417750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6" extrusionOk="0">
                    <a:moveTo>
                      <a:pt x="1" y="4823"/>
                    </a:moveTo>
                    <a:lnTo>
                      <a:pt x="8376" y="9645"/>
                    </a:lnTo>
                    <a:lnTo>
                      <a:pt x="16710" y="4823"/>
                    </a:lnTo>
                    <a:lnTo>
                      <a:pt x="8376" y="0"/>
                    </a:ln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1"/>
              <p:cNvSpPr/>
              <p:nvPr/>
            </p:nvSpPr>
            <p:spPr>
              <a:xfrm>
                <a:off x="5366175" y="1411300"/>
                <a:ext cx="417750" cy="241125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5" extrusionOk="0">
                    <a:moveTo>
                      <a:pt x="16710" y="4823"/>
                    </a:moveTo>
                    <a:lnTo>
                      <a:pt x="8334" y="0"/>
                    </a:lnTo>
                    <a:lnTo>
                      <a:pt x="0" y="4823"/>
                    </a:lnTo>
                    <a:lnTo>
                      <a:pt x="8334" y="9645"/>
                    </a:ln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1"/>
              <p:cNvSpPr/>
              <p:nvPr/>
            </p:nvSpPr>
            <p:spPr>
              <a:xfrm>
                <a:off x="5360875" y="1405200"/>
                <a:ext cx="428350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17134" h="10101" extrusionOk="0">
                    <a:moveTo>
                      <a:pt x="8546" y="498"/>
                    </a:moveTo>
                    <a:lnTo>
                      <a:pt x="16499" y="5067"/>
                    </a:lnTo>
                    <a:lnTo>
                      <a:pt x="8546" y="9635"/>
                    </a:lnTo>
                    <a:lnTo>
                      <a:pt x="635" y="5067"/>
                    </a:lnTo>
                    <a:lnTo>
                      <a:pt x="8546" y="498"/>
                    </a:lnTo>
                    <a:close/>
                    <a:moveTo>
                      <a:pt x="8551" y="1"/>
                    </a:moveTo>
                    <a:cubicBezTo>
                      <a:pt x="8514" y="1"/>
                      <a:pt x="8482" y="11"/>
                      <a:pt x="8461" y="33"/>
                    </a:cubicBezTo>
                    <a:lnTo>
                      <a:pt x="85" y="4855"/>
                    </a:lnTo>
                    <a:cubicBezTo>
                      <a:pt x="43" y="4897"/>
                      <a:pt x="1" y="4982"/>
                      <a:pt x="1" y="5067"/>
                    </a:cubicBezTo>
                    <a:cubicBezTo>
                      <a:pt x="1" y="5109"/>
                      <a:pt x="43" y="5193"/>
                      <a:pt x="85" y="5236"/>
                    </a:cubicBezTo>
                    <a:lnTo>
                      <a:pt x="8461" y="10058"/>
                    </a:lnTo>
                    <a:cubicBezTo>
                      <a:pt x="8461" y="10101"/>
                      <a:pt x="8504" y="10101"/>
                      <a:pt x="8546" y="10101"/>
                    </a:cubicBezTo>
                    <a:cubicBezTo>
                      <a:pt x="8588" y="10101"/>
                      <a:pt x="8630" y="10101"/>
                      <a:pt x="8673" y="10058"/>
                    </a:cubicBezTo>
                    <a:lnTo>
                      <a:pt x="17006" y="5236"/>
                    </a:lnTo>
                    <a:cubicBezTo>
                      <a:pt x="17091" y="5193"/>
                      <a:pt x="17133" y="5109"/>
                      <a:pt x="17133" y="5067"/>
                    </a:cubicBezTo>
                    <a:cubicBezTo>
                      <a:pt x="17133" y="4982"/>
                      <a:pt x="17091" y="4897"/>
                      <a:pt x="17006" y="4855"/>
                    </a:cubicBezTo>
                    <a:lnTo>
                      <a:pt x="8673" y="33"/>
                    </a:lnTo>
                    <a:cubicBezTo>
                      <a:pt x="8630" y="11"/>
                      <a:pt x="8588" y="1"/>
                      <a:pt x="8551" y="1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1"/>
              <p:cNvSpPr/>
              <p:nvPr/>
            </p:nvSpPr>
            <p:spPr>
              <a:xfrm>
                <a:off x="6613025" y="1861025"/>
                <a:ext cx="221050" cy="373075"/>
              </a:xfrm>
              <a:custGeom>
                <a:avLst/>
                <a:gdLst/>
                <a:ahLst/>
                <a:cxnLst/>
                <a:rect l="l" t="t" r="r" b="b"/>
                <a:pathLst>
                  <a:path w="8842" h="14923" extrusionOk="0">
                    <a:moveTo>
                      <a:pt x="8419" y="582"/>
                    </a:moveTo>
                    <a:lnTo>
                      <a:pt x="8419" y="9719"/>
                    </a:lnTo>
                    <a:lnTo>
                      <a:pt x="466" y="14288"/>
                    </a:lnTo>
                    <a:lnTo>
                      <a:pt x="466" y="5150"/>
                    </a:lnTo>
                    <a:lnTo>
                      <a:pt x="8419" y="582"/>
                    </a:lnTo>
                    <a:close/>
                    <a:moveTo>
                      <a:pt x="8593" y="0"/>
                    </a:moveTo>
                    <a:cubicBezTo>
                      <a:pt x="8556" y="0"/>
                      <a:pt x="8524" y="11"/>
                      <a:pt x="8503" y="32"/>
                    </a:cubicBezTo>
                    <a:lnTo>
                      <a:pt x="127" y="4854"/>
                    </a:lnTo>
                    <a:cubicBezTo>
                      <a:pt x="85" y="4896"/>
                      <a:pt x="43" y="4939"/>
                      <a:pt x="43" y="5023"/>
                    </a:cubicBezTo>
                    <a:lnTo>
                      <a:pt x="43" y="14668"/>
                    </a:lnTo>
                    <a:cubicBezTo>
                      <a:pt x="0" y="14753"/>
                      <a:pt x="43" y="14837"/>
                      <a:pt x="127" y="14880"/>
                    </a:cubicBezTo>
                    <a:cubicBezTo>
                      <a:pt x="170" y="14880"/>
                      <a:pt x="212" y="14922"/>
                      <a:pt x="254" y="14922"/>
                    </a:cubicBezTo>
                    <a:cubicBezTo>
                      <a:pt x="297" y="14922"/>
                      <a:pt x="339" y="14880"/>
                      <a:pt x="339" y="14880"/>
                    </a:cubicBezTo>
                    <a:lnTo>
                      <a:pt x="8715" y="10057"/>
                    </a:lnTo>
                    <a:cubicBezTo>
                      <a:pt x="8799" y="10015"/>
                      <a:pt x="8842" y="9930"/>
                      <a:pt x="8842" y="9846"/>
                    </a:cubicBezTo>
                    <a:lnTo>
                      <a:pt x="8842" y="201"/>
                    </a:lnTo>
                    <a:cubicBezTo>
                      <a:pt x="8842" y="116"/>
                      <a:pt x="8799" y="74"/>
                      <a:pt x="8715" y="32"/>
                    </a:cubicBezTo>
                    <a:cubicBezTo>
                      <a:pt x="8672" y="11"/>
                      <a:pt x="8630" y="0"/>
                      <a:pt x="8593" y="0"/>
                    </a:cubicBez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1"/>
              <p:cNvSpPr/>
              <p:nvPr/>
            </p:nvSpPr>
            <p:spPr>
              <a:xfrm>
                <a:off x="6409975" y="1745475"/>
                <a:ext cx="417750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6" extrusionOk="0">
                    <a:moveTo>
                      <a:pt x="8376" y="1"/>
                    </a:moveTo>
                    <a:lnTo>
                      <a:pt x="0" y="4823"/>
                    </a:lnTo>
                    <a:lnTo>
                      <a:pt x="8376" y="9645"/>
                    </a:lnTo>
                    <a:lnTo>
                      <a:pt x="16710" y="4823"/>
                    </a:ln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1"/>
              <p:cNvSpPr/>
              <p:nvPr/>
            </p:nvSpPr>
            <p:spPr>
              <a:xfrm>
                <a:off x="6403625" y="1740450"/>
                <a:ext cx="430450" cy="251450"/>
              </a:xfrm>
              <a:custGeom>
                <a:avLst/>
                <a:gdLst/>
                <a:ahLst/>
                <a:cxnLst/>
                <a:rect l="l" t="t" r="r" b="b"/>
                <a:pathLst>
                  <a:path w="17218" h="10058" extrusionOk="0">
                    <a:moveTo>
                      <a:pt x="8630" y="455"/>
                    </a:moveTo>
                    <a:lnTo>
                      <a:pt x="16541" y="5024"/>
                    </a:lnTo>
                    <a:lnTo>
                      <a:pt x="8630" y="9593"/>
                    </a:lnTo>
                    <a:lnTo>
                      <a:pt x="677" y="5024"/>
                    </a:lnTo>
                    <a:lnTo>
                      <a:pt x="8630" y="455"/>
                    </a:lnTo>
                    <a:close/>
                    <a:moveTo>
                      <a:pt x="8625" y="1"/>
                    </a:moveTo>
                    <a:cubicBezTo>
                      <a:pt x="8588" y="1"/>
                      <a:pt x="8546" y="11"/>
                      <a:pt x="8503" y="32"/>
                    </a:cubicBezTo>
                    <a:lnTo>
                      <a:pt x="170" y="4812"/>
                    </a:lnTo>
                    <a:cubicBezTo>
                      <a:pt x="1" y="4897"/>
                      <a:pt x="1" y="5109"/>
                      <a:pt x="170" y="5193"/>
                    </a:cubicBezTo>
                    <a:lnTo>
                      <a:pt x="8503" y="10016"/>
                    </a:lnTo>
                    <a:cubicBezTo>
                      <a:pt x="8546" y="10058"/>
                      <a:pt x="8588" y="10058"/>
                      <a:pt x="8630" y="10058"/>
                    </a:cubicBezTo>
                    <a:lnTo>
                      <a:pt x="8715" y="10058"/>
                    </a:lnTo>
                    <a:lnTo>
                      <a:pt x="17091" y="5235"/>
                    </a:lnTo>
                    <a:cubicBezTo>
                      <a:pt x="17218" y="5151"/>
                      <a:pt x="17218" y="4897"/>
                      <a:pt x="17091" y="4855"/>
                    </a:cubicBezTo>
                    <a:lnTo>
                      <a:pt x="8715" y="32"/>
                    </a:lnTo>
                    <a:cubicBezTo>
                      <a:pt x="8694" y="11"/>
                      <a:pt x="8662" y="1"/>
                      <a:pt x="8625" y="1"/>
                    </a:cubicBez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1"/>
              <p:cNvSpPr/>
              <p:nvPr/>
            </p:nvSpPr>
            <p:spPr>
              <a:xfrm>
                <a:off x="6404675" y="1861025"/>
                <a:ext cx="220000" cy="373075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14923" extrusionOk="0">
                    <a:moveTo>
                      <a:pt x="466" y="582"/>
                    </a:moveTo>
                    <a:lnTo>
                      <a:pt x="8377" y="5150"/>
                    </a:lnTo>
                    <a:lnTo>
                      <a:pt x="8377" y="14288"/>
                    </a:lnTo>
                    <a:lnTo>
                      <a:pt x="466" y="9719"/>
                    </a:lnTo>
                    <a:lnTo>
                      <a:pt x="466" y="582"/>
                    </a:lnTo>
                    <a:close/>
                    <a:moveTo>
                      <a:pt x="218" y="0"/>
                    </a:moveTo>
                    <a:cubicBezTo>
                      <a:pt x="181" y="0"/>
                      <a:pt x="149" y="11"/>
                      <a:pt x="128" y="32"/>
                    </a:cubicBezTo>
                    <a:cubicBezTo>
                      <a:pt x="43" y="74"/>
                      <a:pt x="1" y="116"/>
                      <a:pt x="1" y="201"/>
                    </a:cubicBezTo>
                    <a:lnTo>
                      <a:pt x="1" y="9846"/>
                    </a:lnTo>
                    <a:cubicBezTo>
                      <a:pt x="1" y="9930"/>
                      <a:pt x="43" y="10015"/>
                      <a:pt x="128" y="10057"/>
                    </a:cubicBezTo>
                    <a:lnTo>
                      <a:pt x="8461" y="14880"/>
                    </a:lnTo>
                    <a:cubicBezTo>
                      <a:pt x="8504" y="14880"/>
                      <a:pt x="8546" y="14922"/>
                      <a:pt x="8588" y="14922"/>
                    </a:cubicBezTo>
                    <a:cubicBezTo>
                      <a:pt x="8631" y="14922"/>
                      <a:pt x="8673" y="14880"/>
                      <a:pt x="8673" y="14880"/>
                    </a:cubicBezTo>
                    <a:cubicBezTo>
                      <a:pt x="8757" y="14837"/>
                      <a:pt x="8800" y="14753"/>
                      <a:pt x="8800" y="14668"/>
                    </a:cubicBezTo>
                    <a:lnTo>
                      <a:pt x="8800" y="5023"/>
                    </a:lnTo>
                    <a:cubicBezTo>
                      <a:pt x="8800" y="4939"/>
                      <a:pt x="8757" y="4896"/>
                      <a:pt x="8673" y="4854"/>
                    </a:cubicBezTo>
                    <a:lnTo>
                      <a:pt x="339" y="32"/>
                    </a:lnTo>
                    <a:cubicBezTo>
                      <a:pt x="297" y="11"/>
                      <a:pt x="255" y="0"/>
                      <a:pt x="218" y="0"/>
                    </a:cubicBez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1"/>
              <p:cNvSpPr/>
              <p:nvPr/>
            </p:nvSpPr>
            <p:spPr>
              <a:xfrm>
                <a:off x="5986950" y="1499325"/>
                <a:ext cx="429400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17176" h="10101" extrusionOk="0">
                    <a:moveTo>
                      <a:pt x="8588" y="456"/>
                    </a:moveTo>
                    <a:lnTo>
                      <a:pt x="16498" y="5024"/>
                    </a:lnTo>
                    <a:lnTo>
                      <a:pt x="8588" y="9593"/>
                    </a:lnTo>
                    <a:lnTo>
                      <a:pt x="635" y="5024"/>
                    </a:lnTo>
                    <a:lnTo>
                      <a:pt x="8588" y="456"/>
                    </a:lnTo>
                    <a:close/>
                    <a:moveTo>
                      <a:pt x="8583" y="1"/>
                    </a:moveTo>
                    <a:cubicBezTo>
                      <a:pt x="8546" y="1"/>
                      <a:pt x="8503" y="11"/>
                      <a:pt x="8461" y="33"/>
                    </a:cubicBezTo>
                    <a:lnTo>
                      <a:pt x="128" y="4855"/>
                    </a:lnTo>
                    <a:cubicBezTo>
                      <a:pt x="43" y="4897"/>
                      <a:pt x="1" y="4940"/>
                      <a:pt x="1" y="5024"/>
                    </a:cubicBezTo>
                    <a:cubicBezTo>
                      <a:pt x="1" y="5109"/>
                      <a:pt x="43" y="5193"/>
                      <a:pt x="128" y="5236"/>
                    </a:cubicBezTo>
                    <a:lnTo>
                      <a:pt x="8461" y="10058"/>
                    </a:lnTo>
                    <a:cubicBezTo>
                      <a:pt x="8503" y="10058"/>
                      <a:pt x="8546" y="10100"/>
                      <a:pt x="8588" y="10100"/>
                    </a:cubicBezTo>
                    <a:cubicBezTo>
                      <a:pt x="8630" y="10058"/>
                      <a:pt x="8673" y="10058"/>
                      <a:pt x="8673" y="10058"/>
                    </a:cubicBezTo>
                    <a:lnTo>
                      <a:pt x="17048" y="5236"/>
                    </a:lnTo>
                    <a:cubicBezTo>
                      <a:pt x="17091" y="5193"/>
                      <a:pt x="17133" y="5109"/>
                      <a:pt x="17175" y="5024"/>
                    </a:cubicBezTo>
                    <a:cubicBezTo>
                      <a:pt x="17133" y="4940"/>
                      <a:pt x="17091" y="4897"/>
                      <a:pt x="17048" y="4855"/>
                    </a:cubicBezTo>
                    <a:lnTo>
                      <a:pt x="8673" y="33"/>
                    </a:lnTo>
                    <a:cubicBezTo>
                      <a:pt x="8651" y="11"/>
                      <a:pt x="8620" y="1"/>
                      <a:pt x="8583" y="1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1"/>
              <p:cNvSpPr/>
              <p:nvPr/>
            </p:nvSpPr>
            <p:spPr>
              <a:xfrm>
                <a:off x="6195300" y="1499325"/>
                <a:ext cx="221050" cy="373075"/>
              </a:xfrm>
              <a:custGeom>
                <a:avLst/>
                <a:gdLst/>
                <a:ahLst/>
                <a:cxnLst/>
                <a:rect l="l" t="t" r="r" b="b"/>
                <a:pathLst>
                  <a:path w="8842" h="14923" extrusionOk="0">
                    <a:moveTo>
                      <a:pt x="465" y="582"/>
                    </a:moveTo>
                    <a:lnTo>
                      <a:pt x="8418" y="5151"/>
                    </a:lnTo>
                    <a:lnTo>
                      <a:pt x="8418" y="14288"/>
                    </a:lnTo>
                    <a:lnTo>
                      <a:pt x="465" y="9720"/>
                    </a:lnTo>
                    <a:lnTo>
                      <a:pt x="465" y="582"/>
                    </a:lnTo>
                    <a:close/>
                    <a:moveTo>
                      <a:pt x="249" y="1"/>
                    </a:moveTo>
                    <a:cubicBezTo>
                      <a:pt x="212" y="1"/>
                      <a:pt x="169" y="11"/>
                      <a:pt x="127" y="33"/>
                    </a:cubicBezTo>
                    <a:cubicBezTo>
                      <a:pt x="85" y="75"/>
                      <a:pt x="42" y="117"/>
                      <a:pt x="42" y="202"/>
                    </a:cubicBezTo>
                    <a:lnTo>
                      <a:pt x="42" y="9847"/>
                    </a:lnTo>
                    <a:cubicBezTo>
                      <a:pt x="0" y="9931"/>
                      <a:pt x="42" y="10016"/>
                      <a:pt x="127" y="10058"/>
                    </a:cubicBezTo>
                    <a:lnTo>
                      <a:pt x="8503" y="14880"/>
                    </a:lnTo>
                    <a:cubicBezTo>
                      <a:pt x="8503" y="14880"/>
                      <a:pt x="8545" y="14880"/>
                      <a:pt x="8587" y="14923"/>
                    </a:cubicBezTo>
                    <a:cubicBezTo>
                      <a:pt x="8630" y="14880"/>
                      <a:pt x="8672" y="14880"/>
                      <a:pt x="8714" y="14880"/>
                    </a:cubicBezTo>
                    <a:cubicBezTo>
                      <a:pt x="8799" y="14838"/>
                      <a:pt x="8841" y="14754"/>
                      <a:pt x="8841" y="14669"/>
                    </a:cubicBezTo>
                    <a:lnTo>
                      <a:pt x="8841" y="5024"/>
                    </a:lnTo>
                    <a:cubicBezTo>
                      <a:pt x="8799" y="4940"/>
                      <a:pt x="8757" y="4897"/>
                      <a:pt x="8714" y="4855"/>
                    </a:cubicBezTo>
                    <a:lnTo>
                      <a:pt x="339" y="33"/>
                    </a:lnTo>
                    <a:cubicBezTo>
                      <a:pt x="317" y="11"/>
                      <a:pt x="286" y="1"/>
                      <a:pt x="249" y="1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1"/>
              <p:cNvSpPr/>
              <p:nvPr/>
            </p:nvSpPr>
            <p:spPr>
              <a:xfrm>
                <a:off x="5986950" y="1499325"/>
                <a:ext cx="220000" cy="373075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14923" extrusionOk="0">
                    <a:moveTo>
                      <a:pt x="8376" y="582"/>
                    </a:moveTo>
                    <a:lnTo>
                      <a:pt x="8376" y="9720"/>
                    </a:lnTo>
                    <a:lnTo>
                      <a:pt x="466" y="14288"/>
                    </a:lnTo>
                    <a:lnTo>
                      <a:pt x="466" y="5151"/>
                    </a:lnTo>
                    <a:lnTo>
                      <a:pt x="8376" y="582"/>
                    </a:lnTo>
                    <a:close/>
                    <a:moveTo>
                      <a:pt x="8583" y="1"/>
                    </a:moveTo>
                    <a:cubicBezTo>
                      <a:pt x="8546" y="1"/>
                      <a:pt x="8503" y="11"/>
                      <a:pt x="8461" y="33"/>
                    </a:cubicBezTo>
                    <a:lnTo>
                      <a:pt x="128" y="4855"/>
                    </a:lnTo>
                    <a:cubicBezTo>
                      <a:pt x="43" y="4897"/>
                      <a:pt x="1" y="4940"/>
                      <a:pt x="1" y="5024"/>
                    </a:cubicBezTo>
                    <a:lnTo>
                      <a:pt x="1" y="14669"/>
                    </a:lnTo>
                    <a:cubicBezTo>
                      <a:pt x="1" y="14754"/>
                      <a:pt x="43" y="14838"/>
                      <a:pt x="128" y="14880"/>
                    </a:cubicBezTo>
                    <a:cubicBezTo>
                      <a:pt x="128" y="14880"/>
                      <a:pt x="170" y="14923"/>
                      <a:pt x="212" y="14923"/>
                    </a:cubicBezTo>
                    <a:cubicBezTo>
                      <a:pt x="254" y="14880"/>
                      <a:pt x="297" y="14880"/>
                      <a:pt x="339" y="14880"/>
                    </a:cubicBezTo>
                    <a:lnTo>
                      <a:pt x="8673" y="10058"/>
                    </a:lnTo>
                    <a:cubicBezTo>
                      <a:pt x="8757" y="10016"/>
                      <a:pt x="8799" y="9931"/>
                      <a:pt x="8799" y="9847"/>
                    </a:cubicBezTo>
                    <a:lnTo>
                      <a:pt x="8799" y="202"/>
                    </a:lnTo>
                    <a:cubicBezTo>
                      <a:pt x="8799" y="117"/>
                      <a:pt x="8757" y="75"/>
                      <a:pt x="8673" y="33"/>
                    </a:cubicBezTo>
                    <a:cubicBezTo>
                      <a:pt x="8651" y="11"/>
                      <a:pt x="8620" y="1"/>
                      <a:pt x="8583" y="1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1"/>
              <p:cNvSpPr/>
              <p:nvPr/>
            </p:nvSpPr>
            <p:spPr>
              <a:xfrm>
                <a:off x="5992250" y="1745475"/>
                <a:ext cx="417750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6" extrusionOk="0">
                    <a:moveTo>
                      <a:pt x="8376" y="9645"/>
                    </a:moveTo>
                    <a:lnTo>
                      <a:pt x="16709" y="4823"/>
                    </a:lnTo>
                    <a:lnTo>
                      <a:pt x="8376" y="1"/>
                    </a:lnTo>
                    <a:lnTo>
                      <a:pt x="0" y="4823"/>
                    </a:ln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1"/>
              <p:cNvSpPr/>
              <p:nvPr/>
            </p:nvSpPr>
            <p:spPr>
              <a:xfrm>
                <a:off x="5985900" y="1740450"/>
                <a:ext cx="430450" cy="251450"/>
              </a:xfrm>
              <a:custGeom>
                <a:avLst/>
                <a:gdLst/>
                <a:ahLst/>
                <a:cxnLst/>
                <a:rect l="l" t="t" r="r" b="b"/>
                <a:pathLst>
                  <a:path w="17218" h="10058" extrusionOk="0">
                    <a:moveTo>
                      <a:pt x="8630" y="455"/>
                    </a:moveTo>
                    <a:lnTo>
                      <a:pt x="16540" y="5024"/>
                    </a:lnTo>
                    <a:lnTo>
                      <a:pt x="8630" y="9593"/>
                    </a:lnTo>
                    <a:lnTo>
                      <a:pt x="677" y="5024"/>
                    </a:lnTo>
                    <a:lnTo>
                      <a:pt x="8630" y="455"/>
                    </a:lnTo>
                    <a:close/>
                    <a:moveTo>
                      <a:pt x="8625" y="1"/>
                    </a:moveTo>
                    <a:cubicBezTo>
                      <a:pt x="8588" y="1"/>
                      <a:pt x="8545" y="11"/>
                      <a:pt x="8503" y="32"/>
                    </a:cubicBezTo>
                    <a:lnTo>
                      <a:pt x="170" y="4812"/>
                    </a:lnTo>
                    <a:cubicBezTo>
                      <a:pt x="0" y="4897"/>
                      <a:pt x="0" y="5109"/>
                      <a:pt x="170" y="5193"/>
                    </a:cubicBezTo>
                    <a:lnTo>
                      <a:pt x="8503" y="10016"/>
                    </a:lnTo>
                    <a:cubicBezTo>
                      <a:pt x="8545" y="10058"/>
                      <a:pt x="8588" y="10058"/>
                      <a:pt x="8630" y="10058"/>
                    </a:cubicBezTo>
                    <a:lnTo>
                      <a:pt x="8715" y="10058"/>
                    </a:lnTo>
                    <a:lnTo>
                      <a:pt x="17090" y="5235"/>
                    </a:lnTo>
                    <a:cubicBezTo>
                      <a:pt x="17217" y="5151"/>
                      <a:pt x="17217" y="4897"/>
                      <a:pt x="17090" y="4855"/>
                    </a:cubicBezTo>
                    <a:lnTo>
                      <a:pt x="8715" y="32"/>
                    </a:lnTo>
                    <a:cubicBezTo>
                      <a:pt x="8693" y="11"/>
                      <a:pt x="8662" y="1"/>
                      <a:pt x="8625" y="1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11"/>
              <p:cNvSpPr/>
              <p:nvPr/>
            </p:nvSpPr>
            <p:spPr>
              <a:xfrm>
                <a:off x="6409975" y="2227725"/>
                <a:ext cx="417750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6" extrusionOk="0">
                    <a:moveTo>
                      <a:pt x="16710" y="4823"/>
                    </a:moveTo>
                    <a:lnTo>
                      <a:pt x="8376" y="0"/>
                    </a:lnTo>
                    <a:lnTo>
                      <a:pt x="0" y="4823"/>
                    </a:lnTo>
                    <a:lnTo>
                      <a:pt x="8376" y="9645"/>
                    </a:ln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11"/>
              <p:cNvSpPr/>
              <p:nvPr/>
            </p:nvSpPr>
            <p:spPr>
              <a:xfrm>
                <a:off x="6403625" y="2223750"/>
                <a:ext cx="430450" cy="251450"/>
              </a:xfrm>
              <a:custGeom>
                <a:avLst/>
                <a:gdLst/>
                <a:ahLst/>
                <a:cxnLst/>
                <a:rect l="l" t="t" r="r" b="b"/>
                <a:pathLst>
                  <a:path w="17218" h="10058" extrusionOk="0">
                    <a:moveTo>
                      <a:pt x="8630" y="413"/>
                    </a:moveTo>
                    <a:lnTo>
                      <a:pt x="16541" y="4982"/>
                    </a:lnTo>
                    <a:lnTo>
                      <a:pt x="8630" y="9550"/>
                    </a:lnTo>
                    <a:lnTo>
                      <a:pt x="677" y="4982"/>
                    </a:lnTo>
                    <a:lnTo>
                      <a:pt x="8630" y="413"/>
                    </a:lnTo>
                    <a:close/>
                    <a:moveTo>
                      <a:pt x="8625" y="1"/>
                    </a:moveTo>
                    <a:cubicBezTo>
                      <a:pt x="8588" y="1"/>
                      <a:pt x="8546" y="11"/>
                      <a:pt x="8503" y="32"/>
                    </a:cubicBezTo>
                    <a:lnTo>
                      <a:pt x="170" y="4855"/>
                    </a:lnTo>
                    <a:cubicBezTo>
                      <a:pt x="1" y="4897"/>
                      <a:pt x="1" y="5151"/>
                      <a:pt x="170" y="5235"/>
                    </a:cubicBezTo>
                    <a:lnTo>
                      <a:pt x="8503" y="10058"/>
                    </a:lnTo>
                    <a:lnTo>
                      <a:pt x="8715" y="10058"/>
                    </a:lnTo>
                    <a:lnTo>
                      <a:pt x="17091" y="5235"/>
                    </a:lnTo>
                    <a:cubicBezTo>
                      <a:pt x="17218" y="5151"/>
                      <a:pt x="17218" y="4897"/>
                      <a:pt x="17091" y="4855"/>
                    </a:cubicBezTo>
                    <a:lnTo>
                      <a:pt x="8715" y="32"/>
                    </a:lnTo>
                    <a:cubicBezTo>
                      <a:pt x="8694" y="11"/>
                      <a:pt x="8662" y="1"/>
                      <a:pt x="8625" y="1"/>
                    </a:cubicBez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1"/>
              <p:cNvSpPr/>
              <p:nvPr/>
            </p:nvSpPr>
            <p:spPr>
              <a:xfrm>
                <a:off x="6404675" y="2343250"/>
                <a:ext cx="429400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17176" h="10101" extrusionOk="0">
                    <a:moveTo>
                      <a:pt x="8588" y="498"/>
                    </a:moveTo>
                    <a:lnTo>
                      <a:pt x="16499" y="5024"/>
                    </a:lnTo>
                    <a:lnTo>
                      <a:pt x="8588" y="9593"/>
                    </a:lnTo>
                    <a:lnTo>
                      <a:pt x="635" y="5024"/>
                    </a:lnTo>
                    <a:lnTo>
                      <a:pt x="8588" y="498"/>
                    </a:lnTo>
                    <a:close/>
                    <a:moveTo>
                      <a:pt x="8583" y="1"/>
                    </a:moveTo>
                    <a:cubicBezTo>
                      <a:pt x="8546" y="1"/>
                      <a:pt x="8504" y="11"/>
                      <a:pt x="8461" y="32"/>
                    </a:cubicBezTo>
                    <a:lnTo>
                      <a:pt x="128" y="4855"/>
                    </a:lnTo>
                    <a:cubicBezTo>
                      <a:pt x="43" y="4897"/>
                      <a:pt x="1" y="4982"/>
                      <a:pt x="1" y="5024"/>
                    </a:cubicBezTo>
                    <a:cubicBezTo>
                      <a:pt x="1" y="5109"/>
                      <a:pt x="43" y="5193"/>
                      <a:pt x="128" y="5236"/>
                    </a:cubicBezTo>
                    <a:lnTo>
                      <a:pt x="8461" y="10058"/>
                    </a:lnTo>
                    <a:cubicBezTo>
                      <a:pt x="8504" y="10058"/>
                      <a:pt x="8546" y="10100"/>
                      <a:pt x="8588" y="10100"/>
                    </a:cubicBezTo>
                    <a:cubicBezTo>
                      <a:pt x="8631" y="10100"/>
                      <a:pt x="8673" y="10058"/>
                      <a:pt x="8673" y="10058"/>
                    </a:cubicBezTo>
                    <a:lnTo>
                      <a:pt x="17049" y="5236"/>
                    </a:lnTo>
                    <a:cubicBezTo>
                      <a:pt x="17091" y="5193"/>
                      <a:pt x="17133" y="5109"/>
                      <a:pt x="17176" y="5024"/>
                    </a:cubicBezTo>
                    <a:cubicBezTo>
                      <a:pt x="17133" y="4982"/>
                      <a:pt x="17091" y="4897"/>
                      <a:pt x="17049" y="4855"/>
                    </a:cubicBezTo>
                    <a:lnTo>
                      <a:pt x="8673" y="32"/>
                    </a:lnTo>
                    <a:cubicBezTo>
                      <a:pt x="8652" y="11"/>
                      <a:pt x="8620" y="1"/>
                      <a:pt x="8583" y="1"/>
                    </a:cubicBez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1"/>
              <p:cNvSpPr/>
              <p:nvPr/>
            </p:nvSpPr>
            <p:spPr>
              <a:xfrm>
                <a:off x="5986950" y="1861025"/>
                <a:ext cx="22000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24567" extrusionOk="0">
                    <a:moveTo>
                      <a:pt x="466" y="582"/>
                    </a:moveTo>
                    <a:lnTo>
                      <a:pt x="8376" y="5150"/>
                    </a:lnTo>
                    <a:lnTo>
                      <a:pt x="8376" y="23932"/>
                    </a:lnTo>
                    <a:lnTo>
                      <a:pt x="466" y="19364"/>
                    </a:lnTo>
                    <a:lnTo>
                      <a:pt x="466" y="582"/>
                    </a:lnTo>
                    <a:close/>
                    <a:moveTo>
                      <a:pt x="217" y="0"/>
                    </a:moveTo>
                    <a:cubicBezTo>
                      <a:pt x="180" y="0"/>
                      <a:pt x="149" y="11"/>
                      <a:pt x="128" y="32"/>
                    </a:cubicBezTo>
                    <a:cubicBezTo>
                      <a:pt x="43" y="74"/>
                      <a:pt x="1" y="116"/>
                      <a:pt x="1" y="201"/>
                    </a:cubicBezTo>
                    <a:lnTo>
                      <a:pt x="1" y="19533"/>
                    </a:lnTo>
                    <a:cubicBezTo>
                      <a:pt x="1" y="19618"/>
                      <a:pt x="43" y="19702"/>
                      <a:pt x="128" y="19744"/>
                    </a:cubicBezTo>
                    <a:lnTo>
                      <a:pt x="8461" y="24567"/>
                    </a:lnTo>
                    <a:lnTo>
                      <a:pt x="8588" y="24567"/>
                    </a:lnTo>
                    <a:cubicBezTo>
                      <a:pt x="8630" y="24567"/>
                      <a:pt x="8673" y="24525"/>
                      <a:pt x="8673" y="24525"/>
                    </a:cubicBezTo>
                    <a:cubicBezTo>
                      <a:pt x="8757" y="24482"/>
                      <a:pt x="8799" y="24398"/>
                      <a:pt x="8799" y="24313"/>
                    </a:cubicBezTo>
                    <a:lnTo>
                      <a:pt x="8799" y="5023"/>
                    </a:lnTo>
                    <a:cubicBezTo>
                      <a:pt x="8799" y="4939"/>
                      <a:pt x="8757" y="4896"/>
                      <a:pt x="8673" y="4854"/>
                    </a:cubicBezTo>
                    <a:lnTo>
                      <a:pt x="339" y="32"/>
                    </a:lnTo>
                    <a:cubicBezTo>
                      <a:pt x="297" y="11"/>
                      <a:pt x="254" y="0"/>
                      <a:pt x="217" y="0"/>
                    </a:cubicBez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1"/>
              <p:cNvSpPr/>
              <p:nvPr/>
            </p:nvSpPr>
            <p:spPr>
              <a:xfrm>
                <a:off x="5783900" y="2348275"/>
                <a:ext cx="417750" cy="24220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88" extrusionOk="0">
                    <a:moveTo>
                      <a:pt x="16710" y="4823"/>
                    </a:moveTo>
                    <a:lnTo>
                      <a:pt x="8334" y="1"/>
                    </a:lnTo>
                    <a:lnTo>
                      <a:pt x="1" y="4823"/>
                    </a:lnTo>
                    <a:lnTo>
                      <a:pt x="8334" y="9688"/>
                    </a:ln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1"/>
              <p:cNvSpPr/>
              <p:nvPr/>
            </p:nvSpPr>
            <p:spPr>
              <a:xfrm>
                <a:off x="5778625" y="2343250"/>
                <a:ext cx="428325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17133" h="10101" extrusionOk="0">
                    <a:moveTo>
                      <a:pt x="8545" y="498"/>
                    </a:moveTo>
                    <a:lnTo>
                      <a:pt x="16498" y="5024"/>
                    </a:lnTo>
                    <a:lnTo>
                      <a:pt x="8545" y="9593"/>
                    </a:lnTo>
                    <a:lnTo>
                      <a:pt x="635" y="5024"/>
                    </a:lnTo>
                    <a:lnTo>
                      <a:pt x="8545" y="498"/>
                    </a:lnTo>
                    <a:close/>
                    <a:moveTo>
                      <a:pt x="8550" y="1"/>
                    </a:moveTo>
                    <a:cubicBezTo>
                      <a:pt x="8513" y="1"/>
                      <a:pt x="8482" y="11"/>
                      <a:pt x="8461" y="32"/>
                    </a:cubicBezTo>
                    <a:lnTo>
                      <a:pt x="85" y="4855"/>
                    </a:lnTo>
                    <a:cubicBezTo>
                      <a:pt x="42" y="4897"/>
                      <a:pt x="0" y="4982"/>
                      <a:pt x="0" y="5024"/>
                    </a:cubicBezTo>
                    <a:cubicBezTo>
                      <a:pt x="0" y="5109"/>
                      <a:pt x="42" y="5193"/>
                      <a:pt x="85" y="5236"/>
                    </a:cubicBezTo>
                    <a:lnTo>
                      <a:pt x="8461" y="10058"/>
                    </a:lnTo>
                    <a:cubicBezTo>
                      <a:pt x="8461" y="10058"/>
                      <a:pt x="8503" y="10100"/>
                      <a:pt x="8545" y="10100"/>
                    </a:cubicBezTo>
                    <a:cubicBezTo>
                      <a:pt x="8587" y="10100"/>
                      <a:pt x="8630" y="10058"/>
                      <a:pt x="8672" y="10058"/>
                    </a:cubicBezTo>
                    <a:lnTo>
                      <a:pt x="17006" y="5236"/>
                    </a:lnTo>
                    <a:cubicBezTo>
                      <a:pt x="17090" y="5193"/>
                      <a:pt x="17132" y="5109"/>
                      <a:pt x="17132" y="5024"/>
                    </a:cubicBezTo>
                    <a:cubicBezTo>
                      <a:pt x="17132" y="4982"/>
                      <a:pt x="17090" y="4897"/>
                      <a:pt x="17006" y="4855"/>
                    </a:cubicBezTo>
                    <a:lnTo>
                      <a:pt x="8672" y="32"/>
                    </a:lnTo>
                    <a:cubicBezTo>
                      <a:pt x="8630" y="11"/>
                      <a:pt x="8587" y="1"/>
                      <a:pt x="8550" y="1"/>
                    </a:cubicBez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1"/>
              <p:cNvSpPr/>
              <p:nvPr/>
            </p:nvSpPr>
            <p:spPr>
              <a:xfrm>
                <a:off x="5574500" y="1986600"/>
                <a:ext cx="417775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1" h="9646" extrusionOk="0">
                    <a:moveTo>
                      <a:pt x="16710" y="4823"/>
                    </a:moveTo>
                    <a:lnTo>
                      <a:pt x="8377" y="0"/>
                    </a:lnTo>
                    <a:lnTo>
                      <a:pt x="1" y="4823"/>
                    </a:lnTo>
                    <a:lnTo>
                      <a:pt x="8377" y="9645"/>
                    </a:ln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1"/>
              <p:cNvSpPr/>
              <p:nvPr/>
            </p:nvSpPr>
            <p:spPr>
              <a:xfrm>
                <a:off x="5360875" y="1887450"/>
                <a:ext cx="220000" cy="587750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23510" extrusionOk="0">
                    <a:moveTo>
                      <a:pt x="8377" y="625"/>
                    </a:moveTo>
                    <a:lnTo>
                      <a:pt x="8377" y="18307"/>
                    </a:lnTo>
                    <a:lnTo>
                      <a:pt x="424" y="22875"/>
                    </a:lnTo>
                    <a:lnTo>
                      <a:pt x="424" y="5193"/>
                    </a:lnTo>
                    <a:lnTo>
                      <a:pt x="8377" y="625"/>
                    </a:lnTo>
                    <a:close/>
                    <a:moveTo>
                      <a:pt x="8551" y="1"/>
                    </a:moveTo>
                    <a:cubicBezTo>
                      <a:pt x="8514" y="1"/>
                      <a:pt x="8482" y="11"/>
                      <a:pt x="8461" y="32"/>
                    </a:cubicBezTo>
                    <a:lnTo>
                      <a:pt x="85" y="4855"/>
                    </a:lnTo>
                    <a:cubicBezTo>
                      <a:pt x="43" y="4897"/>
                      <a:pt x="1" y="4982"/>
                      <a:pt x="1" y="5066"/>
                    </a:cubicBezTo>
                    <a:lnTo>
                      <a:pt x="1" y="23298"/>
                    </a:lnTo>
                    <a:cubicBezTo>
                      <a:pt x="1" y="23383"/>
                      <a:pt x="43" y="23468"/>
                      <a:pt x="85" y="23510"/>
                    </a:cubicBezTo>
                    <a:lnTo>
                      <a:pt x="212" y="23510"/>
                    </a:lnTo>
                    <a:cubicBezTo>
                      <a:pt x="255" y="23510"/>
                      <a:pt x="297" y="23468"/>
                      <a:pt x="297" y="23468"/>
                    </a:cubicBezTo>
                    <a:lnTo>
                      <a:pt x="8673" y="18645"/>
                    </a:lnTo>
                    <a:cubicBezTo>
                      <a:pt x="8757" y="18603"/>
                      <a:pt x="8800" y="18518"/>
                      <a:pt x="8800" y="18476"/>
                    </a:cubicBezTo>
                    <a:lnTo>
                      <a:pt x="8800" y="244"/>
                    </a:lnTo>
                    <a:cubicBezTo>
                      <a:pt x="8800" y="159"/>
                      <a:pt x="8757" y="75"/>
                      <a:pt x="8673" y="32"/>
                    </a:cubicBezTo>
                    <a:cubicBezTo>
                      <a:pt x="8630" y="11"/>
                      <a:pt x="8588" y="1"/>
                      <a:pt x="8551" y="1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1"/>
              <p:cNvSpPr/>
              <p:nvPr/>
            </p:nvSpPr>
            <p:spPr>
              <a:xfrm>
                <a:off x="5360875" y="2343250"/>
                <a:ext cx="428350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17134" h="10101" extrusionOk="0">
                    <a:moveTo>
                      <a:pt x="8546" y="498"/>
                    </a:moveTo>
                    <a:lnTo>
                      <a:pt x="16499" y="5024"/>
                    </a:lnTo>
                    <a:lnTo>
                      <a:pt x="8546" y="9593"/>
                    </a:lnTo>
                    <a:lnTo>
                      <a:pt x="635" y="5024"/>
                    </a:lnTo>
                    <a:lnTo>
                      <a:pt x="8546" y="498"/>
                    </a:lnTo>
                    <a:close/>
                    <a:moveTo>
                      <a:pt x="8551" y="1"/>
                    </a:moveTo>
                    <a:cubicBezTo>
                      <a:pt x="8514" y="1"/>
                      <a:pt x="8482" y="11"/>
                      <a:pt x="8461" y="32"/>
                    </a:cubicBezTo>
                    <a:lnTo>
                      <a:pt x="85" y="4855"/>
                    </a:lnTo>
                    <a:cubicBezTo>
                      <a:pt x="43" y="4897"/>
                      <a:pt x="1" y="4982"/>
                      <a:pt x="1" y="5024"/>
                    </a:cubicBezTo>
                    <a:cubicBezTo>
                      <a:pt x="1" y="5109"/>
                      <a:pt x="43" y="5193"/>
                      <a:pt x="85" y="5236"/>
                    </a:cubicBezTo>
                    <a:lnTo>
                      <a:pt x="8461" y="10058"/>
                    </a:lnTo>
                    <a:cubicBezTo>
                      <a:pt x="8461" y="10058"/>
                      <a:pt x="8504" y="10100"/>
                      <a:pt x="8546" y="10100"/>
                    </a:cubicBezTo>
                    <a:cubicBezTo>
                      <a:pt x="8588" y="10100"/>
                      <a:pt x="8630" y="10058"/>
                      <a:pt x="8673" y="10058"/>
                    </a:cubicBezTo>
                    <a:lnTo>
                      <a:pt x="17006" y="5236"/>
                    </a:lnTo>
                    <a:cubicBezTo>
                      <a:pt x="17091" y="5193"/>
                      <a:pt x="17133" y="5109"/>
                      <a:pt x="17133" y="5024"/>
                    </a:cubicBezTo>
                    <a:cubicBezTo>
                      <a:pt x="17133" y="4982"/>
                      <a:pt x="17091" y="4897"/>
                      <a:pt x="17006" y="4855"/>
                    </a:cubicBezTo>
                    <a:lnTo>
                      <a:pt x="8673" y="32"/>
                    </a:lnTo>
                    <a:cubicBezTo>
                      <a:pt x="8630" y="11"/>
                      <a:pt x="8588" y="1"/>
                      <a:pt x="8551" y="1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1"/>
              <p:cNvSpPr/>
              <p:nvPr/>
            </p:nvSpPr>
            <p:spPr>
              <a:xfrm>
                <a:off x="5569225" y="1525775"/>
                <a:ext cx="220000" cy="587750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23510" extrusionOk="0">
                    <a:moveTo>
                      <a:pt x="8376" y="624"/>
                    </a:moveTo>
                    <a:lnTo>
                      <a:pt x="8376" y="18306"/>
                    </a:lnTo>
                    <a:lnTo>
                      <a:pt x="466" y="22875"/>
                    </a:lnTo>
                    <a:lnTo>
                      <a:pt x="466" y="5193"/>
                    </a:lnTo>
                    <a:lnTo>
                      <a:pt x="8376" y="624"/>
                    </a:lnTo>
                    <a:close/>
                    <a:moveTo>
                      <a:pt x="8582" y="0"/>
                    </a:moveTo>
                    <a:cubicBezTo>
                      <a:pt x="8545" y="0"/>
                      <a:pt x="8503" y="11"/>
                      <a:pt x="8461" y="32"/>
                    </a:cubicBezTo>
                    <a:lnTo>
                      <a:pt x="127" y="4854"/>
                    </a:lnTo>
                    <a:cubicBezTo>
                      <a:pt x="43" y="4897"/>
                      <a:pt x="0" y="4981"/>
                      <a:pt x="0" y="5066"/>
                    </a:cubicBezTo>
                    <a:lnTo>
                      <a:pt x="0" y="23256"/>
                    </a:lnTo>
                    <a:cubicBezTo>
                      <a:pt x="0" y="23340"/>
                      <a:pt x="43" y="23425"/>
                      <a:pt x="127" y="23467"/>
                    </a:cubicBezTo>
                    <a:cubicBezTo>
                      <a:pt x="127" y="23467"/>
                      <a:pt x="170" y="23510"/>
                      <a:pt x="212" y="23510"/>
                    </a:cubicBezTo>
                    <a:cubicBezTo>
                      <a:pt x="254" y="23510"/>
                      <a:pt x="296" y="23467"/>
                      <a:pt x="339" y="23467"/>
                    </a:cubicBezTo>
                    <a:lnTo>
                      <a:pt x="8672" y="18645"/>
                    </a:lnTo>
                    <a:cubicBezTo>
                      <a:pt x="8757" y="18603"/>
                      <a:pt x="8799" y="18518"/>
                      <a:pt x="8799" y="18433"/>
                    </a:cubicBezTo>
                    <a:lnTo>
                      <a:pt x="8799" y="244"/>
                    </a:lnTo>
                    <a:cubicBezTo>
                      <a:pt x="8799" y="159"/>
                      <a:pt x="8757" y="74"/>
                      <a:pt x="8672" y="32"/>
                    </a:cubicBezTo>
                    <a:cubicBezTo>
                      <a:pt x="8651" y="11"/>
                      <a:pt x="8619" y="0"/>
                      <a:pt x="8582" y="0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703993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3"/>
          <p:cNvSpPr txBox="1">
            <a:spLocks noGrp="1"/>
          </p:cNvSpPr>
          <p:nvPr>
            <p:ph type="title"/>
          </p:nvPr>
        </p:nvSpPr>
        <p:spPr>
          <a:xfrm>
            <a:off x="598475" y="623653"/>
            <a:ext cx="7939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2"/>
          </p:nvPr>
        </p:nvSpPr>
        <p:spPr>
          <a:xfrm>
            <a:off x="1046450" y="1754825"/>
            <a:ext cx="18726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"/>
          </p:nvPr>
        </p:nvSpPr>
        <p:spPr>
          <a:xfrm>
            <a:off x="1046450" y="2175125"/>
            <a:ext cx="1872600" cy="8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title" idx="3"/>
          </p:nvPr>
        </p:nvSpPr>
        <p:spPr>
          <a:xfrm>
            <a:off x="3638500" y="1754825"/>
            <a:ext cx="18669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3"/>
          <p:cNvSpPr txBox="1">
            <a:spLocks noGrp="1"/>
          </p:cNvSpPr>
          <p:nvPr>
            <p:ph type="subTitle" idx="4"/>
          </p:nvPr>
        </p:nvSpPr>
        <p:spPr>
          <a:xfrm>
            <a:off x="3638499" y="2175125"/>
            <a:ext cx="1866900" cy="8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3"/>
          <p:cNvSpPr txBox="1">
            <a:spLocks noGrp="1"/>
          </p:cNvSpPr>
          <p:nvPr>
            <p:ph type="title" idx="5"/>
          </p:nvPr>
        </p:nvSpPr>
        <p:spPr>
          <a:xfrm>
            <a:off x="6226776" y="1754825"/>
            <a:ext cx="18690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subTitle" idx="6"/>
          </p:nvPr>
        </p:nvSpPr>
        <p:spPr>
          <a:xfrm>
            <a:off x="6226774" y="2175125"/>
            <a:ext cx="1869000" cy="8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 idx="7"/>
          </p:nvPr>
        </p:nvSpPr>
        <p:spPr>
          <a:xfrm>
            <a:off x="1046450" y="3305650"/>
            <a:ext cx="18726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13"/>
          <p:cNvSpPr txBox="1">
            <a:spLocks noGrp="1"/>
          </p:cNvSpPr>
          <p:nvPr>
            <p:ph type="subTitle" idx="8"/>
          </p:nvPr>
        </p:nvSpPr>
        <p:spPr>
          <a:xfrm>
            <a:off x="1046450" y="3725950"/>
            <a:ext cx="1872600" cy="8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3"/>
          <p:cNvSpPr txBox="1">
            <a:spLocks noGrp="1"/>
          </p:cNvSpPr>
          <p:nvPr>
            <p:ph type="title" idx="9"/>
          </p:nvPr>
        </p:nvSpPr>
        <p:spPr>
          <a:xfrm>
            <a:off x="3638500" y="3305650"/>
            <a:ext cx="18669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3"/>
          </p:nvPr>
        </p:nvSpPr>
        <p:spPr>
          <a:xfrm>
            <a:off x="3638499" y="3725950"/>
            <a:ext cx="1866900" cy="8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14"/>
          </p:nvPr>
        </p:nvSpPr>
        <p:spPr>
          <a:xfrm>
            <a:off x="6226776" y="3305650"/>
            <a:ext cx="18690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15"/>
          </p:nvPr>
        </p:nvSpPr>
        <p:spPr>
          <a:xfrm>
            <a:off x="6226774" y="3725950"/>
            <a:ext cx="1869000" cy="8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/>
          <p:nvPr/>
        </p:nvSpPr>
        <p:spPr>
          <a:xfrm>
            <a:off x="-545773" y="2246536"/>
            <a:ext cx="1103237" cy="650429"/>
          </a:xfrm>
          <a:custGeom>
            <a:avLst/>
            <a:gdLst/>
            <a:ahLst/>
            <a:cxnLst/>
            <a:rect l="l" t="t" r="r" b="b"/>
            <a:pathLst>
              <a:path w="17133" h="10101" extrusionOk="0">
                <a:moveTo>
                  <a:pt x="8588" y="498"/>
                </a:moveTo>
                <a:lnTo>
                  <a:pt x="16498" y="5067"/>
                </a:lnTo>
                <a:lnTo>
                  <a:pt x="8588" y="9635"/>
                </a:lnTo>
                <a:lnTo>
                  <a:pt x="635" y="5067"/>
                </a:lnTo>
                <a:lnTo>
                  <a:pt x="8588" y="498"/>
                </a:lnTo>
                <a:close/>
                <a:moveTo>
                  <a:pt x="8583" y="1"/>
                </a:moveTo>
                <a:cubicBezTo>
                  <a:pt x="8546" y="1"/>
                  <a:pt x="8503" y="11"/>
                  <a:pt x="8461" y="33"/>
                </a:cubicBezTo>
                <a:lnTo>
                  <a:pt x="127" y="4855"/>
                </a:lnTo>
                <a:cubicBezTo>
                  <a:pt x="43" y="4897"/>
                  <a:pt x="1" y="4982"/>
                  <a:pt x="1" y="5067"/>
                </a:cubicBezTo>
                <a:cubicBezTo>
                  <a:pt x="1" y="5109"/>
                  <a:pt x="43" y="5193"/>
                  <a:pt x="127" y="5236"/>
                </a:cubicBezTo>
                <a:lnTo>
                  <a:pt x="8461" y="10058"/>
                </a:lnTo>
                <a:cubicBezTo>
                  <a:pt x="8503" y="10101"/>
                  <a:pt x="8546" y="10101"/>
                  <a:pt x="8588" y="10101"/>
                </a:cubicBezTo>
                <a:cubicBezTo>
                  <a:pt x="8630" y="10101"/>
                  <a:pt x="8630" y="10101"/>
                  <a:pt x="8672" y="10058"/>
                </a:cubicBezTo>
                <a:lnTo>
                  <a:pt x="17048" y="5236"/>
                </a:lnTo>
                <a:cubicBezTo>
                  <a:pt x="17091" y="5193"/>
                  <a:pt x="17133" y="5109"/>
                  <a:pt x="17133" y="5067"/>
                </a:cubicBezTo>
                <a:cubicBezTo>
                  <a:pt x="17133" y="4982"/>
                  <a:pt x="17091" y="4897"/>
                  <a:pt x="17048" y="4855"/>
                </a:cubicBezTo>
                <a:lnTo>
                  <a:pt x="8672" y="33"/>
                </a:lnTo>
                <a:cubicBezTo>
                  <a:pt x="8651" y="11"/>
                  <a:pt x="8620" y="1"/>
                  <a:pt x="8583" y="1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3"/>
          <p:cNvSpPr/>
          <p:nvPr/>
        </p:nvSpPr>
        <p:spPr>
          <a:xfrm>
            <a:off x="-532161" y="4122686"/>
            <a:ext cx="1075999" cy="621066"/>
          </a:xfrm>
          <a:custGeom>
            <a:avLst/>
            <a:gdLst/>
            <a:ahLst/>
            <a:cxnLst/>
            <a:rect l="l" t="t" r="r" b="b"/>
            <a:pathLst>
              <a:path w="16710" h="9645" extrusionOk="0">
                <a:moveTo>
                  <a:pt x="0" y="4823"/>
                </a:moveTo>
                <a:lnTo>
                  <a:pt x="8334" y="9645"/>
                </a:lnTo>
                <a:lnTo>
                  <a:pt x="16709" y="4823"/>
                </a:lnTo>
                <a:lnTo>
                  <a:pt x="8334" y="0"/>
                </a:lnTo>
                <a:close/>
              </a:path>
            </a:pathLst>
          </a:custGeom>
          <a:solidFill>
            <a:srgbClr val="FDBC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3"/>
          <p:cNvSpPr/>
          <p:nvPr/>
        </p:nvSpPr>
        <p:spPr>
          <a:xfrm rot="10800000">
            <a:off x="8601000" y="2246536"/>
            <a:ext cx="1103237" cy="650429"/>
          </a:xfrm>
          <a:custGeom>
            <a:avLst/>
            <a:gdLst/>
            <a:ahLst/>
            <a:cxnLst/>
            <a:rect l="l" t="t" r="r" b="b"/>
            <a:pathLst>
              <a:path w="17133" h="10101" extrusionOk="0">
                <a:moveTo>
                  <a:pt x="8588" y="498"/>
                </a:moveTo>
                <a:lnTo>
                  <a:pt x="16498" y="5067"/>
                </a:lnTo>
                <a:lnTo>
                  <a:pt x="8588" y="9635"/>
                </a:lnTo>
                <a:lnTo>
                  <a:pt x="635" y="5067"/>
                </a:lnTo>
                <a:lnTo>
                  <a:pt x="8588" y="498"/>
                </a:lnTo>
                <a:close/>
                <a:moveTo>
                  <a:pt x="8583" y="1"/>
                </a:moveTo>
                <a:cubicBezTo>
                  <a:pt x="8546" y="1"/>
                  <a:pt x="8503" y="11"/>
                  <a:pt x="8461" y="33"/>
                </a:cubicBezTo>
                <a:lnTo>
                  <a:pt x="127" y="4855"/>
                </a:lnTo>
                <a:cubicBezTo>
                  <a:pt x="43" y="4897"/>
                  <a:pt x="1" y="4982"/>
                  <a:pt x="1" y="5067"/>
                </a:cubicBezTo>
                <a:cubicBezTo>
                  <a:pt x="1" y="5109"/>
                  <a:pt x="43" y="5193"/>
                  <a:pt x="127" y="5236"/>
                </a:cubicBezTo>
                <a:lnTo>
                  <a:pt x="8461" y="10058"/>
                </a:lnTo>
                <a:cubicBezTo>
                  <a:pt x="8503" y="10101"/>
                  <a:pt x="8546" y="10101"/>
                  <a:pt x="8588" y="10101"/>
                </a:cubicBezTo>
                <a:cubicBezTo>
                  <a:pt x="8630" y="10101"/>
                  <a:pt x="8630" y="10101"/>
                  <a:pt x="8672" y="10058"/>
                </a:cubicBezTo>
                <a:lnTo>
                  <a:pt x="17048" y="5236"/>
                </a:lnTo>
                <a:cubicBezTo>
                  <a:pt x="17091" y="5193"/>
                  <a:pt x="17133" y="5109"/>
                  <a:pt x="17133" y="5067"/>
                </a:cubicBezTo>
                <a:cubicBezTo>
                  <a:pt x="17133" y="4982"/>
                  <a:pt x="17091" y="4897"/>
                  <a:pt x="17048" y="4855"/>
                </a:cubicBezTo>
                <a:lnTo>
                  <a:pt x="8672" y="33"/>
                </a:lnTo>
                <a:cubicBezTo>
                  <a:pt x="8651" y="11"/>
                  <a:pt x="8620" y="1"/>
                  <a:pt x="8583" y="1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3"/>
          <p:cNvSpPr/>
          <p:nvPr/>
        </p:nvSpPr>
        <p:spPr>
          <a:xfrm rot="10800000">
            <a:off x="8600051" y="4120625"/>
            <a:ext cx="1075999" cy="621066"/>
          </a:xfrm>
          <a:custGeom>
            <a:avLst/>
            <a:gdLst/>
            <a:ahLst/>
            <a:cxnLst/>
            <a:rect l="l" t="t" r="r" b="b"/>
            <a:pathLst>
              <a:path w="16710" h="9645" extrusionOk="0">
                <a:moveTo>
                  <a:pt x="0" y="4823"/>
                </a:moveTo>
                <a:lnTo>
                  <a:pt x="8334" y="9645"/>
                </a:lnTo>
                <a:lnTo>
                  <a:pt x="16709" y="4823"/>
                </a:lnTo>
                <a:lnTo>
                  <a:pt x="83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3"/>
          <p:cNvSpPr/>
          <p:nvPr/>
        </p:nvSpPr>
        <p:spPr>
          <a:xfrm rot="10800000">
            <a:off x="8600051" y="400288"/>
            <a:ext cx="1075999" cy="621066"/>
          </a:xfrm>
          <a:custGeom>
            <a:avLst/>
            <a:gdLst/>
            <a:ahLst/>
            <a:cxnLst/>
            <a:rect l="l" t="t" r="r" b="b"/>
            <a:pathLst>
              <a:path w="16710" h="9645" extrusionOk="0">
                <a:moveTo>
                  <a:pt x="0" y="4823"/>
                </a:moveTo>
                <a:lnTo>
                  <a:pt x="8334" y="9645"/>
                </a:lnTo>
                <a:lnTo>
                  <a:pt x="16709" y="4823"/>
                </a:lnTo>
                <a:lnTo>
                  <a:pt x="8334" y="0"/>
                </a:lnTo>
                <a:close/>
              </a:path>
            </a:pathLst>
          </a:custGeom>
          <a:solidFill>
            <a:srgbClr val="FDBC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3"/>
          <p:cNvSpPr/>
          <p:nvPr/>
        </p:nvSpPr>
        <p:spPr>
          <a:xfrm>
            <a:off x="-532161" y="402348"/>
            <a:ext cx="1075999" cy="621066"/>
          </a:xfrm>
          <a:custGeom>
            <a:avLst/>
            <a:gdLst/>
            <a:ahLst/>
            <a:cxnLst/>
            <a:rect l="l" t="t" r="r" b="b"/>
            <a:pathLst>
              <a:path w="16710" h="9645" extrusionOk="0">
                <a:moveTo>
                  <a:pt x="0" y="4823"/>
                </a:moveTo>
                <a:lnTo>
                  <a:pt x="8334" y="9645"/>
                </a:lnTo>
                <a:lnTo>
                  <a:pt x="16709" y="4823"/>
                </a:lnTo>
                <a:lnTo>
                  <a:pt x="83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38157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Four Columns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4"/>
          <p:cNvSpPr txBox="1">
            <a:spLocks noGrp="1"/>
          </p:cNvSpPr>
          <p:nvPr>
            <p:ph type="subTitle" idx="1"/>
          </p:nvPr>
        </p:nvSpPr>
        <p:spPr>
          <a:xfrm>
            <a:off x="4644436" y="3535200"/>
            <a:ext cx="16953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3" name="Google Shape;393;p14"/>
          <p:cNvSpPr txBox="1">
            <a:spLocks noGrp="1"/>
          </p:cNvSpPr>
          <p:nvPr>
            <p:ph type="subTitle" idx="2"/>
          </p:nvPr>
        </p:nvSpPr>
        <p:spPr>
          <a:xfrm>
            <a:off x="6482798" y="3535200"/>
            <a:ext cx="17115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4"/>
          <p:cNvSpPr txBox="1">
            <a:spLocks noGrp="1"/>
          </p:cNvSpPr>
          <p:nvPr>
            <p:ph type="subTitle" idx="3"/>
          </p:nvPr>
        </p:nvSpPr>
        <p:spPr>
          <a:xfrm>
            <a:off x="944348" y="3535200"/>
            <a:ext cx="16953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5" name="Google Shape;395;p14"/>
          <p:cNvSpPr txBox="1">
            <a:spLocks noGrp="1"/>
          </p:cNvSpPr>
          <p:nvPr>
            <p:ph type="subTitle" idx="4"/>
          </p:nvPr>
        </p:nvSpPr>
        <p:spPr>
          <a:xfrm>
            <a:off x="2789849" y="3535200"/>
            <a:ext cx="17115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6" name="Google Shape;396;p14"/>
          <p:cNvSpPr txBox="1">
            <a:spLocks noGrp="1"/>
          </p:cNvSpPr>
          <p:nvPr>
            <p:ph type="title"/>
          </p:nvPr>
        </p:nvSpPr>
        <p:spPr>
          <a:xfrm>
            <a:off x="945384" y="3097956"/>
            <a:ext cx="1711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 sz="1800" i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14"/>
          <p:cNvSpPr txBox="1">
            <a:spLocks noGrp="1"/>
          </p:cNvSpPr>
          <p:nvPr>
            <p:ph type="title" idx="5"/>
          </p:nvPr>
        </p:nvSpPr>
        <p:spPr>
          <a:xfrm>
            <a:off x="2786613" y="3097967"/>
            <a:ext cx="1711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 sz="1800" i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14"/>
          <p:cNvSpPr txBox="1">
            <a:spLocks noGrp="1"/>
          </p:cNvSpPr>
          <p:nvPr>
            <p:ph type="title" idx="6"/>
          </p:nvPr>
        </p:nvSpPr>
        <p:spPr>
          <a:xfrm>
            <a:off x="4609461" y="3097955"/>
            <a:ext cx="1765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 sz="1800" i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14"/>
          <p:cNvSpPr txBox="1">
            <a:spLocks noGrp="1"/>
          </p:cNvSpPr>
          <p:nvPr>
            <p:ph type="title" idx="7"/>
          </p:nvPr>
        </p:nvSpPr>
        <p:spPr>
          <a:xfrm>
            <a:off x="6473691" y="3097956"/>
            <a:ext cx="1711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 sz="1800" i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4"/>
          <p:cNvSpPr txBox="1">
            <a:spLocks noGrp="1"/>
          </p:cNvSpPr>
          <p:nvPr>
            <p:ph type="title" idx="8"/>
          </p:nvPr>
        </p:nvSpPr>
        <p:spPr>
          <a:xfrm>
            <a:off x="605802" y="623892"/>
            <a:ext cx="7823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401" name="Google Shape;401;p14"/>
          <p:cNvGrpSpPr/>
          <p:nvPr/>
        </p:nvGrpSpPr>
        <p:grpSpPr>
          <a:xfrm>
            <a:off x="8360467" y="7"/>
            <a:ext cx="1363156" cy="1423280"/>
            <a:chOff x="8335004" y="673707"/>
            <a:chExt cx="1363156" cy="1423280"/>
          </a:xfrm>
        </p:grpSpPr>
        <p:sp>
          <p:nvSpPr>
            <p:cNvPr id="402" name="Google Shape;402;p14"/>
            <p:cNvSpPr/>
            <p:nvPr/>
          </p:nvSpPr>
          <p:spPr>
            <a:xfrm rot="3599928">
              <a:off x="8334968" y="1165216"/>
              <a:ext cx="1076001" cy="621132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76" y="0"/>
                  </a:moveTo>
                  <a:lnTo>
                    <a:pt x="0" y="4823"/>
                  </a:lnTo>
                  <a:lnTo>
                    <a:pt x="8376" y="9645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8594923" y="673707"/>
              <a:ext cx="1103237" cy="650429"/>
            </a:xfrm>
            <a:custGeom>
              <a:avLst/>
              <a:gdLst/>
              <a:ahLst/>
              <a:cxnLst/>
              <a:rect l="l" t="t" r="r" b="b"/>
              <a:pathLst>
                <a:path w="17133" h="10101" extrusionOk="0">
                  <a:moveTo>
                    <a:pt x="8588" y="498"/>
                  </a:moveTo>
                  <a:lnTo>
                    <a:pt x="16498" y="5067"/>
                  </a:lnTo>
                  <a:lnTo>
                    <a:pt x="8588" y="9635"/>
                  </a:lnTo>
                  <a:lnTo>
                    <a:pt x="635" y="5067"/>
                  </a:lnTo>
                  <a:lnTo>
                    <a:pt x="8588" y="498"/>
                  </a:lnTo>
                  <a:close/>
                  <a:moveTo>
                    <a:pt x="8583" y="1"/>
                  </a:moveTo>
                  <a:cubicBezTo>
                    <a:pt x="8546" y="1"/>
                    <a:pt x="8503" y="11"/>
                    <a:pt x="8461" y="33"/>
                  </a:cubicBezTo>
                  <a:lnTo>
                    <a:pt x="127" y="4855"/>
                  </a:lnTo>
                  <a:cubicBezTo>
                    <a:pt x="43" y="4897"/>
                    <a:pt x="1" y="4982"/>
                    <a:pt x="1" y="5067"/>
                  </a:cubicBezTo>
                  <a:cubicBezTo>
                    <a:pt x="1" y="5109"/>
                    <a:pt x="43" y="5193"/>
                    <a:pt x="127" y="5236"/>
                  </a:cubicBezTo>
                  <a:lnTo>
                    <a:pt x="8461" y="10058"/>
                  </a:lnTo>
                  <a:cubicBezTo>
                    <a:pt x="8503" y="10101"/>
                    <a:pt x="8546" y="10101"/>
                    <a:pt x="8588" y="10101"/>
                  </a:cubicBezTo>
                  <a:cubicBezTo>
                    <a:pt x="8630" y="10101"/>
                    <a:pt x="8630" y="10101"/>
                    <a:pt x="8672" y="10058"/>
                  </a:cubicBezTo>
                  <a:lnTo>
                    <a:pt x="17048" y="5236"/>
                  </a:lnTo>
                  <a:cubicBezTo>
                    <a:pt x="17091" y="5193"/>
                    <a:pt x="17133" y="5109"/>
                    <a:pt x="17133" y="5067"/>
                  </a:cubicBezTo>
                  <a:cubicBezTo>
                    <a:pt x="17133" y="4982"/>
                    <a:pt x="17091" y="4897"/>
                    <a:pt x="17048" y="4855"/>
                  </a:cubicBezTo>
                  <a:lnTo>
                    <a:pt x="8672" y="33"/>
                  </a:lnTo>
                  <a:cubicBezTo>
                    <a:pt x="8651" y="11"/>
                    <a:pt x="8620" y="1"/>
                    <a:pt x="858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4"/>
          <p:cNvGrpSpPr/>
          <p:nvPr/>
        </p:nvGrpSpPr>
        <p:grpSpPr>
          <a:xfrm flipH="1">
            <a:off x="-562771" y="7"/>
            <a:ext cx="1363156" cy="1423280"/>
            <a:chOff x="8335004" y="673707"/>
            <a:chExt cx="1363156" cy="1423280"/>
          </a:xfrm>
        </p:grpSpPr>
        <p:sp>
          <p:nvSpPr>
            <p:cNvPr id="405" name="Google Shape;405;p14"/>
            <p:cNvSpPr/>
            <p:nvPr/>
          </p:nvSpPr>
          <p:spPr>
            <a:xfrm rot="3599928">
              <a:off x="8334968" y="1165216"/>
              <a:ext cx="1076001" cy="621132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76" y="0"/>
                  </a:moveTo>
                  <a:lnTo>
                    <a:pt x="0" y="4823"/>
                  </a:lnTo>
                  <a:lnTo>
                    <a:pt x="8376" y="9645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8594923" y="673707"/>
              <a:ext cx="1103237" cy="650429"/>
            </a:xfrm>
            <a:custGeom>
              <a:avLst/>
              <a:gdLst/>
              <a:ahLst/>
              <a:cxnLst/>
              <a:rect l="l" t="t" r="r" b="b"/>
              <a:pathLst>
                <a:path w="17133" h="10101" extrusionOk="0">
                  <a:moveTo>
                    <a:pt x="8588" y="498"/>
                  </a:moveTo>
                  <a:lnTo>
                    <a:pt x="16498" y="5067"/>
                  </a:lnTo>
                  <a:lnTo>
                    <a:pt x="8588" y="9635"/>
                  </a:lnTo>
                  <a:lnTo>
                    <a:pt x="635" y="5067"/>
                  </a:lnTo>
                  <a:lnTo>
                    <a:pt x="8588" y="498"/>
                  </a:lnTo>
                  <a:close/>
                  <a:moveTo>
                    <a:pt x="8583" y="1"/>
                  </a:moveTo>
                  <a:cubicBezTo>
                    <a:pt x="8546" y="1"/>
                    <a:pt x="8503" y="11"/>
                    <a:pt x="8461" y="33"/>
                  </a:cubicBezTo>
                  <a:lnTo>
                    <a:pt x="127" y="4855"/>
                  </a:lnTo>
                  <a:cubicBezTo>
                    <a:pt x="43" y="4897"/>
                    <a:pt x="1" y="4982"/>
                    <a:pt x="1" y="5067"/>
                  </a:cubicBezTo>
                  <a:cubicBezTo>
                    <a:pt x="1" y="5109"/>
                    <a:pt x="43" y="5193"/>
                    <a:pt x="127" y="5236"/>
                  </a:cubicBezTo>
                  <a:lnTo>
                    <a:pt x="8461" y="10058"/>
                  </a:lnTo>
                  <a:cubicBezTo>
                    <a:pt x="8503" y="10101"/>
                    <a:pt x="8546" y="10101"/>
                    <a:pt x="8588" y="10101"/>
                  </a:cubicBezTo>
                  <a:cubicBezTo>
                    <a:pt x="8630" y="10101"/>
                    <a:pt x="8630" y="10101"/>
                    <a:pt x="8672" y="10058"/>
                  </a:cubicBezTo>
                  <a:lnTo>
                    <a:pt x="17048" y="5236"/>
                  </a:lnTo>
                  <a:cubicBezTo>
                    <a:pt x="17091" y="5193"/>
                    <a:pt x="17133" y="5109"/>
                    <a:pt x="17133" y="5067"/>
                  </a:cubicBezTo>
                  <a:cubicBezTo>
                    <a:pt x="17133" y="4982"/>
                    <a:pt x="17091" y="4897"/>
                    <a:pt x="17048" y="4855"/>
                  </a:cubicBezTo>
                  <a:lnTo>
                    <a:pt x="8672" y="33"/>
                  </a:lnTo>
                  <a:cubicBezTo>
                    <a:pt x="8651" y="11"/>
                    <a:pt x="8620" y="1"/>
                    <a:pt x="858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757735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15"/>
          <p:cNvGrpSpPr/>
          <p:nvPr/>
        </p:nvGrpSpPr>
        <p:grpSpPr>
          <a:xfrm flipH="1">
            <a:off x="7698710" y="355490"/>
            <a:ext cx="1089641" cy="928391"/>
            <a:chOff x="5468575" y="1269050"/>
            <a:chExt cx="430450" cy="366750"/>
          </a:xfrm>
        </p:grpSpPr>
        <p:sp>
          <p:nvSpPr>
            <p:cNvPr id="409" name="Google Shape;409;p15"/>
            <p:cNvSpPr/>
            <p:nvPr/>
          </p:nvSpPr>
          <p:spPr>
            <a:xfrm flipH="1">
              <a:off x="5474925" y="1394650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6710" y="4823"/>
                  </a:moveTo>
                  <a:lnTo>
                    <a:pt x="8334" y="9645"/>
                  </a:lnTo>
                  <a:lnTo>
                    <a:pt x="1" y="48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 flipH="1">
              <a:off x="5468575" y="1269050"/>
              <a:ext cx="430450" cy="251475"/>
            </a:xfrm>
            <a:custGeom>
              <a:avLst/>
              <a:gdLst/>
              <a:ahLst/>
              <a:cxnLst/>
              <a:rect l="l" t="t" r="r" b="b"/>
              <a:pathLst>
                <a:path w="17218" h="10059" extrusionOk="0">
                  <a:moveTo>
                    <a:pt x="8588" y="456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8" y="5024"/>
                  </a:lnTo>
                  <a:lnTo>
                    <a:pt x="8588" y="456"/>
                  </a:lnTo>
                  <a:close/>
                  <a:moveTo>
                    <a:pt x="8593" y="1"/>
                  </a:moveTo>
                  <a:cubicBezTo>
                    <a:pt x="8556" y="1"/>
                    <a:pt x="8525" y="11"/>
                    <a:pt x="8504" y="33"/>
                  </a:cubicBezTo>
                  <a:lnTo>
                    <a:pt x="128" y="4855"/>
                  </a:lnTo>
                  <a:cubicBezTo>
                    <a:pt x="1" y="4940"/>
                    <a:pt x="1" y="5151"/>
                    <a:pt x="128" y="5236"/>
                  </a:cubicBezTo>
                  <a:lnTo>
                    <a:pt x="8504" y="10058"/>
                  </a:lnTo>
                  <a:lnTo>
                    <a:pt x="8715" y="10058"/>
                  </a:lnTo>
                  <a:lnTo>
                    <a:pt x="17049" y="5236"/>
                  </a:lnTo>
                  <a:cubicBezTo>
                    <a:pt x="17218" y="5151"/>
                    <a:pt x="17218" y="4940"/>
                    <a:pt x="17049" y="4855"/>
                  </a:cubicBezTo>
                  <a:lnTo>
                    <a:pt x="8715" y="33"/>
                  </a:lnTo>
                  <a:cubicBezTo>
                    <a:pt x="8673" y="11"/>
                    <a:pt x="8631" y="1"/>
                    <a:pt x="859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1" name="Google Shape;411;p15"/>
          <p:cNvSpPr txBox="1">
            <a:spLocks noGrp="1"/>
          </p:cNvSpPr>
          <p:nvPr>
            <p:ph type="title"/>
          </p:nvPr>
        </p:nvSpPr>
        <p:spPr>
          <a:xfrm>
            <a:off x="605802" y="514629"/>
            <a:ext cx="782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subTitle" idx="1"/>
          </p:nvPr>
        </p:nvSpPr>
        <p:spPr>
          <a:xfrm>
            <a:off x="711301" y="2285400"/>
            <a:ext cx="227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subTitle" idx="2"/>
          </p:nvPr>
        </p:nvSpPr>
        <p:spPr>
          <a:xfrm>
            <a:off x="711301" y="3583072"/>
            <a:ext cx="227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3"/>
          </p:nvPr>
        </p:nvSpPr>
        <p:spPr>
          <a:xfrm>
            <a:off x="6149726" y="2285400"/>
            <a:ext cx="227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5" name="Google Shape;415;p15"/>
          <p:cNvSpPr txBox="1">
            <a:spLocks noGrp="1"/>
          </p:cNvSpPr>
          <p:nvPr>
            <p:ph type="subTitle" idx="4"/>
          </p:nvPr>
        </p:nvSpPr>
        <p:spPr>
          <a:xfrm>
            <a:off x="6149726" y="3583072"/>
            <a:ext cx="227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6" name="Google Shape;416;p15"/>
          <p:cNvSpPr/>
          <p:nvPr/>
        </p:nvSpPr>
        <p:spPr>
          <a:xfrm rot="-5400000">
            <a:off x="-991200" y="-260664"/>
            <a:ext cx="1982400" cy="1106700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5"/>
          <p:cNvSpPr/>
          <p:nvPr/>
        </p:nvSpPr>
        <p:spPr>
          <a:xfrm>
            <a:off x="9" y="4833709"/>
            <a:ext cx="1057492" cy="610447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16710" y="4823"/>
                </a:moveTo>
                <a:lnTo>
                  <a:pt x="8334" y="9645"/>
                </a:lnTo>
                <a:lnTo>
                  <a:pt x="1" y="4823"/>
                </a:lnTo>
                <a:lnTo>
                  <a:pt x="83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27162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16"/>
          <p:cNvGrpSpPr/>
          <p:nvPr/>
        </p:nvGrpSpPr>
        <p:grpSpPr>
          <a:xfrm>
            <a:off x="1453825" y="-686806"/>
            <a:ext cx="1118700" cy="1982401"/>
            <a:chOff x="1453825" y="-278500"/>
            <a:chExt cx="1118700" cy="1982401"/>
          </a:xfrm>
        </p:grpSpPr>
        <p:sp>
          <p:nvSpPr>
            <p:cNvPr id="420" name="Google Shape;420;p16"/>
            <p:cNvSpPr/>
            <p:nvPr/>
          </p:nvSpPr>
          <p:spPr>
            <a:xfrm rot="5400000">
              <a:off x="1021950" y="159350"/>
              <a:ext cx="1982400" cy="1106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453825" y="1138401"/>
              <a:ext cx="1118700" cy="565500"/>
            </a:xfrm>
            <a:prstGeom prst="diamond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16"/>
          <p:cNvSpPr/>
          <p:nvPr/>
        </p:nvSpPr>
        <p:spPr>
          <a:xfrm>
            <a:off x="354300" y="-282749"/>
            <a:ext cx="1118700" cy="565500"/>
          </a:xfrm>
          <a:prstGeom prst="diamond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6"/>
          <p:cNvSpPr txBox="1">
            <a:spLocks noGrp="1"/>
          </p:cNvSpPr>
          <p:nvPr>
            <p:ph type="title"/>
          </p:nvPr>
        </p:nvSpPr>
        <p:spPr>
          <a:xfrm>
            <a:off x="612475" y="623361"/>
            <a:ext cx="7919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16"/>
          <p:cNvSpPr txBox="1">
            <a:spLocks noGrp="1"/>
          </p:cNvSpPr>
          <p:nvPr>
            <p:ph type="title" idx="2"/>
          </p:nvPr>
        </p:nvSpPr>
        <p:spPr>
          <a:xfrm>
            <a:off x="852688" y="2852470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16"/>
          <p:cNvSpPr txBox="1">
            <a:spLocks noGrp="1"/>
          </p:cNvSpPr>
          <p:nvPr>
            <p:ph type="subTitle" idx="1"/>
          </p:nvPr>
        </p:nvSpPr>
        <p:spPr>
          <a:xfrm>
            <a:off x="896225" y="3329475"/>
            <a:ext cx="2233800" cy="10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16"/>
          <p:cNvSpPr txBox="1">
            <a:spLocks noGrp="1"/>
          </p:cNvSpPr>
          <p:nvPr>
            <p:ph type="title" idx="3"/>
          </p:nvPr>
        </p:nvSpPr>
        <p:spPr>
          <a:xfrm>
            <a:off x="3411589" y="2852470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16"/>
          <p:cNvSpPr txBox="1">
            <a:spLocks noGrp="1"/>
          </p:cNvSpPr>
          <p:nvPr>
            <p:ph type="subTitle" idx="4"/>
          </p:nvPr>
        </p:nvSpPr>
        <p:spPr>
          <a:xfrm>
            <a:off x="3466375" y="3329475"/>
            <a:ext cx="2211300" cy="10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16"/>
          <p:cNvSpPr txBox="1">
            <a:spLocks noGrp="1"/>
          </p:cNvSpPr>
          <p:nvPr>
            <p:ph type="title" idx="5"/>
          </p:nvPr>
        </p:nvSpPr>
        <p:spPr>
          <a:xfrm>
            <a:off x="5970500" y="2852470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16"/>
          <p:cNvSpPr txBox="1">
            <a:spLocks noGrp="1"/>
          </p:cNvSpPr>
          <p:nvPr>
            <p:ph type="subTitle" idx="6"/>
          </p:nvPr>
        </p:nvSpPr>
        <p:spPr>
          <a:xfrm>
            <a:off x="6025950" y="3329475"/>
            <a:ext cx="2209800" cy="10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16"/>
          <p:cNvSpPr txBox="1">
            <a:spLocks noGrp="1"/>
          </p:cNvSpPr>
          <p:nvPr>
            <p:ph type="title" idx="7"/>
          </p:nvPr>
        </p:nvSpPr>
        <p:spPr>
          <a:xfrm>
            <a:off x="983887" y="2918173"/>
            <a:ext cx="20586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6"/>
          <p:cNvSpPr txBox="1">
            <a:spLocks noGrp="1"/>
          </p:cNvSpPr>
          <p:nvPr>
            <p:ph type="title" idx="8"/>
          </p:nvPr>
        </p:nvSpPr>
        <p:spPr>
          <a:xfrm>
            <a:off x="3543450" y="2918173"/>
            <a:ext cx="20586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6"/>
          <p:cNvSpPr txBox="1">
            <a:spLocks noGrp="1"/>
          </p:cNvSpPr>
          <p:nvPr>
            <p:ph type="title" idx="9"/>
          </p:nvPr>
        </p:nvSpPr>
        <p:spPr>
          <a:xfrm>
            <a:off x="6103037" y="2918173"/>
            <a:ext cx="20586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6"/>
          <p:cNvSpPr/>
          <p:nvPr/>
        </p:nvSpPr>
        <p:spPr>
          <a:xfrm>
            <a:off x="7314000" y="-282749"/>
            <a:ext cx="1118700" cy="565500"/>
          </a:xfrm>
          <a:prstGeom prst="diamond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68484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Three Columns 1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7"/>
          <p:cNvSpPr txBox="1">
            <a:spLocks noGrp="1"/>
          </p:cNvSpPr>
          <p:nvPr>
            <p:ph type="title"/>
          </p:nvPr>
        </p:nvSpPr>
        <p:spPr>
          <a:xfrm>
            <a:off x="663875" y="634505"/>
            <a:ext cx="3904500" cy="5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300"/>
              <a:buAutoNum type="arabicPeriod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36" name="Google Shape;436;p17"/>
          <p:cNvSpPr txBox="1">
            <a:spLocks noGrp="1"/>
          </p:cNvSpPr>
          <p:nvPr>
            <p:ph type="title" idx="2"/>
          </p:nvPr>
        </p:nvSpPr>
        <p:spPr>
          <a:xfrm>
            <a:off x="608809" y="1495050"/>
            <a:ext cx="3963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37" name="Google Shape;437;p17"/>
          <p:cNvSpPr txBox="1">
            <a:spLocks noGrp="1"/>
          </p:cNvSpPr>
          <p:nvPr>
            <p:ph type="subTitle" idx="1"/>
          </p:nvPr>
        </p:nvSpPr>
        <p:spPr>
          <a:xfrm>
            <a:off x="608777" y="1839155"/>
            <a:ext cx="3963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17"/>
          <p:cNvSpPr txBox="1">
            <a:spLocks noGrp="1"/>
          </p:cNvSpPr>
          <p:nvPr>
            <p:ph type="title" idx="3"/>
          </p:nvPr>
        </p:nvSpPr>
        <p:spPr>
          <a:xfrm>
            <a:off x="608794" y="2538298"/>
            <a:ext cx="3963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39" name="Google Shape;439;p17"/>
          <p:cNvSpPr txBox="1">
            <a:spLocks noGrp="1"/>
          </p:cNvSpPr>
          <p:nvPr>
            <p:ph type="subTitle" idx="4"/>
          </p:nvPr>
        </p:nvSpPr>
        <p:spPr>
          <a:xfrm>
            <a:off x="608777" y="2860399"/>
            <a:ext cx="3963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7"/>
          <p:cNvSpPr txBox="1">
            <a:spLocks noGrp="1"/>
          </p:cNvSpPr>
          <p:nvPr>
            <p:ph type="title" idx="5"/>
          </p:nvPr>
        </p:nvSpPr>
        <p:spPr>
          <a:xfrm>
            <a:off x="608809" y="3581550"/>
            <a:ext cx="3963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41" name="Google Shape;441;p17"/>
          <p:cNvSpPr txBox="1">
            <a:spLocks noGrp="1"/>
          </p:cNvSpPr>
          <p:nvPr>
            <p:ph type="subTitle" idx="6"/>
          </p:nvPr>
        </p:nvSpPr>
        <p:spPr>
          <a:xfrm>
            <a:off x="608777" y="3925655"/>
            <a:ext cx="3963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46280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8"/>
          <p:cNvSpPr txBox="1">
            <a:spLocks noGrp="1"/>
          </p:cNvSpPr>
          <p:nvPr>
            <p:ph type="title"/>
          </p:nvPr>
        </p:nvSpPr>
        <p:spPr>
          <a:xfrm>
            <a:off x="718550" y="2426125"/>
            <a:ext cx="38544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8"/>
          <p:cNvSpPr txBox="1">
            <a:spLocks noGrp="1"/>
          </p:cNvSpPr>
          <p:nvPr>
            <p:ph type="title" idx="2"/>
          </p:nvPr>
        </p:nvSpPr>
        <p:spPr>
          <a:xfrm>
            <a:off x="4572025" y="2426114"/>
            <a:ext cx="38709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18"/>
          <p:cNvSpPr txBox="1">
            <a:spLocks noGrp="1"/>
          </p:cNvSpPr>
          <p:nvPr>
            <p:ph type="subTitle" idx="1"/>
          </p:nvPr>
        </p:nvSpPr>
        <p:spPr>
          <a:xfrm>
            <a:off x="1001425" y="3501294"/>
            <a:ext cx="3288600" cy="89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18"/>
          <p:cNvSpPr txBox="1">
            <a:spLocks noGrp="1"/>
          </p:cNvSpPr>
          <p:nvPr>
            <p:ph type="subTitle" idx="3"/>
          </p:nvPr>
        </p:nvSpPr>
        <p:spPr>
          <a:xfrm>
            <a:off x="4863200" y="3501294"/>
            <a:ext cx="3288600" cy="89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18"/>
          <p:cNvSpPr txBox="1">
            <a:spLocks noGrp="1"/>
          </p:cNvSpPr>
          <p:nvPr>
            <p:ph type="title" idx="4"/>
          </p:nvPr>
        </p:nvSpPr>
        <p:spPr>
          <a:xfrm>
            <a:off x="3073075" y="547621"/>
            <a:ext cx="2997900" cy="6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8"/>
          <p:cNvSpPr/>
          <p:nvPr/>
        </p:nvSpPr>
        <p:spPr>
          <a:xfrm rot="10800000" flipH="1">
            <a:off x="396850" y="325745"/>
            <a:ext cx="1118700" cy="5655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8"/>
          <p:cNvSpPr/>
          <p:nvPr/>
        </p:nvSpPr>
        <p:spPr>
          <a:xfrm rot="10800000">
            <a:off x="8025302" y="4199418"/>
            <a:ext cx="1118700" cy="5655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8"/>
          <p:cNvSpPr/>
          <p:nvPr/>
        </p:nvSpPr>
        <p:spPr>
          <a:xfrm rot="-5400000">
            <a:off x="7593452" y="4637294"/>
            <a:ext cx="1982400" cy="1106700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8"/>
          <p:cNvSpPr/>
          <p:nvPr/>
        </p:nvSpPr>
        <p:spPr>
          <a:xfrm>
            <a:off x="933375" y="320051"/>
            <a:ext cx="1118700" cy="565500"/>
          </a:xfrm>
          <a:prstGeom prst="diamond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5588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"/>
          <p:cNvSpPr txBox="1">
            <a:spLocks noGrp="1"/>
          </p:cNvSpPr>
          <p:nvPr>
            <p:ph type="title"/>
          </p:nvPr>
        </p:nvSpPr>
        <p:spPr>
          <a:xfrm>
            <a:off x="620331" y="1948500"/>
            <a:ext cx="1957200" cy="12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6" name="Google Shape;256;p8"/>
          <p:cNvSpPr/>
          <p:nvPr/>
        </p:nvSpPr>
        <p:spPr>
          <a:xfrm>
            <a:off x="-4455113" y="-1"/>
            <a:ext cx="8910232" cy="5143488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16710" y="4823"/>
                </a:moveTo>
                <a:lnTo>
                  <a:pt x="8334" y="9645"/>
                </a:lnTo>
                <a:lnTo>
                  <a:pt x="1" y="4823"/>
                </a:lnTo>
                <a:lnTo>
                  <a:pt x="83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9"/>
          <p:cNvSpPr txBox="1">
            <a:spLocks noGrp="1"/>
          </p:cNvSpPr>
          <p:nvPr>
            <p:ph type="title"/>
          </p:nvPr>
        </p:nvSpPr>
        <p:spPr>
          <a:xfrm>
            <a:off x="4022350" y="3153802"/>
            <a:ext cx="3078300" cy="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19"/>
          <p:cNvSpPr txBox="1">
            <a:spLocks noGrp="1"/>
          </p:cNvSpPr>
          <p:nvPr>
            <p:ph type="subTitle" idx="1"/>
          </p:nvPr>
        </p:nvSpPr>
        <p:spPr>
          <a:xfrm>
            <a:off x="1963800" y="1524379"/>
            <a:ext cx="5216400" cy="17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5" name="Google Shape;455;p19"/>
          <p:cNvGrpSpPr/>
          <p:nvPr/>
        </p:nvGrpSpPr>
        <p:grpSpPr>
          <a:xfrm rot="10800000" flipH="1">
            <a:off x="412310" y="3860090"/>
            <a:ext cx="1089641" cy="928391"/>
            <a:chOff x="5468575" y="1269050"/>
            <a:chExt cx="430450" cy="366750"/>
          </a:xfrm>
        </p:grpSpPr>
        <p:sp>
          <p:nvSpPr>
            <p:cNvPr id="456" name="Google Shape;456;p19"/>
            <p:cNvSpPr/>
            <p:nvPr/>
          </p:nvSpPr>
          <p:spPr>
            <a:xfrm flipH="1">
              <a:off x="5474925" y="1394650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6710" y="4823"/>
                  </a:moveTo>
                  <a:lnTo>
                    <a:pt x="8334" y="9645"/>
                  </a:lnTo>
                  <a:lnTo>
                    <a:pt x="1" y="48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9"/>
            <p:cNvSpPr/>
            <p:nvPr/>
          </p:nvSpPr>
          <p:spPr>
            <a:xfrm flipH="1">
              <a:off x="5468575" y="1269050"/>
              <a:ext cx="430450" cy="251475"/>
            </a:xfrm>
            <a:custGeom>
              <a:avLst/>
              <a:gdLst/>
              <a:ahLst/>
              <a:cxnLst/>
              <a:rect l="l" t="t" r="r" b="b"/>
              <a:pathLst>
                <a:path w="17218" h="10059" extrusionOk="0">
                  <a:moveTo>
                    <a:pt x="8588" y="456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8" y="5024"/>
                  </a:lnTo>
                  <a:lnTo>
                    <a:pt x="8588" y="456"/>
                  </a:lnTo>
                  <a:close/>
                  <a:moveTo>
                    <a:pt x="8593" y="1"/>
                  </a:moveTo>
                  <a:cubicBezTo>
                    <a:pt x="8556" y="1"/>
                    <a:pt x="8525" y="11"/>
                    <a:pt x="8504" y="33"/>
                  </a:cubicBezTo>
                  <a:lnTo>
                    <a:pt x="128" y="4855"/>
                  </a:lnTo>
                  <a:cubicBezTo>
                    <a:pt x="1" y="4940"/>
                    <a:pt x="1" y="5151"/>
                    <a:pt x="128" y="5236"/>
                  </a:cubicBezTo>
                  <a:lnTo>
                    <a:pt x="8504" y="10058"/>
                  </a:lnTo>
                  <a:lnTo>
                    <a:pt x="8715" y="10058"/>
                  </a:lnTo>
                  <a:lnTo>
                    <a:pt x="17049" y="5236"/>
                  </a:lnTo>
                  <a:cubicBezTo>
                    <a:pt x="17218" y="5151"/>
                    <a:pt x="17218" y="4940"/>
                    <a:pt x="17049" y="4855"/>
                  </a:cubicBezTo>
                  <a:lnTo>
                    <a:pt x="8715" y="33"/>
                  </a:lnTo>
                  <a:cubicBezTo>
                    <a:pt x="8673" y="11"/>
                    <a:pt x="8631" y="1"/>
                    <a:pt x="859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19"/>
          <p:cNvGrpSpPr/>
          <p:nvPr/>
        </p:nvGrpSpPr>
        <p:grpSpPr>
          <a:xfrm flipH="1">
            <a:off x="7713060" y="372365"/>
            <a:ext cx="1089641" cy="928391"/>
            <a:chOff x="5468575" y="1269050"/>
            <a:chExt cx="430450" cy="366750"/>
          </a:xfrm>
        </p:grpSpPr>
        <p:sp>
          <p:nvSpPr>
            <p:cNvPr id="459" name="Google Shape;459;p19"/>
            <p:cNvSpPr/>
            <p:nvPr/>
          </p:nvSpPr>
          <p:spPr>
            <a:xfrm flipH="1">
              <a:off x="5474925" y="1394650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6710" y="4823"/>
                  </a:moveTo>
                  <a:lnTo>
                    <a:pt x="8334" y="9645"/>
                  </a:lnTo>
                  <a:lnTo>
                    <a:pt x="1" y="48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 flipH="1">
              <a:off x="5468575" y="1269050"/>
              <a:ext cx="430450" cy="251475"/>
            </a:xfrm>
            <a:custGeom>
              <a:avLst/>
              <a:gdLst/>
              <a:ahLst/>
              <a:cxnLst/>
              <a:rect l="l" t="t" r="r" b="b"/>
              <a:pathLst>
                <a:path w="17218" h="10059" extrusionOk="0">
                  <a:moveTo>
                    <a:pt x="8588" y="456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8" y="5024"/>
                  </a:lnTo>
                  <a:lnTo>
                    <a:pt x="8588" y="456"/>
                  </a:lnTo>
                  <a:close/>
                  <a:moveTo>
                    <a:pt x="8593" y="1"/>
                  </a:moveTo>
                  <a:cubicBezTo>
                    <a:pt x="8556" y="1"/>
                    <a:pt x="8525" y="11"/>
                    <a:pt x="8504" y="33"/>
                  </a:cubicBezTo>
                  <a:lnTo>
                    <a:pt x="128" y="4855"/>
                  </a:lnTo>
                  <a:cubicBezTo>
                    <a:pt x="1" y="4940"/>
                    <a:pt x="1" y="5151"/>
                    <a:pt x="128" y="5236"/>
                  </a:cubicBezTo>
                  <a:lnTo>
                    <a:pt x="8504" y="10058"/>
                  </a:lnTo>
                  <a:lnTo>
                    <a:pt x="8715" y="10058"/>
                  </a:lnTo>
                  <a:lnTo>
                    <a:pt x="17049" y="5236"/>
                  </a:lnTo>
                  <a:cubicBezTo>
                    <a:pt x="17218" y="5151"/>
                    <a:pt x="17218" y="4940"/>
                    <a:pt x="17049" y="4855"/>
                  </a:cubicBezTo>
                  <a:lnTo>
                    <a:pt x="8715" y="33"/>
                  </a:lnTo>
                  <a:cubicBezTo>
                    <a:pt x="8673" y="11"/>
                    <a:pt x="8631" y="1"/>
                    <a:pt x="859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888067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0"/>
          <p:cNvSpPr txBox="1">
            <a:spLocks noGrp="1"/>
          </p:cNvSpPr>
          <p:nvPr>
            <p:ph type="subTitle" idx="1"/>
          </p:nvPr>
        </p:nvSpPr>
        <p:spPr>
          <a:xfrm>
            <a:off x="4598895" y="3622474"/>
            <a:ext cx="18861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3" name="Google Shape;463;p20"/>
          <p:cNvSpPr txBox="1">
            <a:spLocks noGrp="1"/>
          </p:cNvSpPr>
          <p:nvPr>
            <p:ph type="subTitle" idx="2"/>
          </p:nvPr>
        </p:nvSpPr>
        <p:spPr>
          <a:xfrm>
            <a:off x="6546600" y="3620674"/>
            <a:ext cx="18861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4" name="Google Shape;464;p20"/>
          <p:cNvSpPr txBox="1">
            <a:spLocks noGrp="1"/>
          </p:cNvSpPr>
          <p:nvPr>
            <p:ph type="title" hasCustomPrompt="1"/>
          </p:nvPr>
        </p:nvSpPr>
        <p:spPr>
          <a:xfrm>
            <a:off x="880975" y="2280181"/>
            <a:ext cx="1549800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5" name="Google Shape;465;p20"/>
          <p:cNvSpPr txBox="1">
            <a:spLocks noGrp="1"/>
          </p:cNvSpPr>
          <p:nvPr>
            <p:ph type="title" idx="3" hasCustomPrompt="1"/>
          </p:nvPr>
        </p:nvSpPr>
        <p:spPr>
          <a:xfrm>
            <a:off x="2822163" y="2280181"/>
            <a:ext cx="1549800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6" name="Google Shape;466;p20"/>
          <p:cNvSpPr txBox="1">
            <a:spLocks noGrp="1"/>
          </p:cNvSpPr>
          <p:nvPr>
            <p:ph type="title" idx="4" hasCustomPrompt="1"/>
          </p:nvPr>
        </p:nvSpPr>
        <p:spPr>
          <a:xfrm>
            <a:off x="4767045" y="2280181"/>
            <a:ext cx="1549800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7" name="Google Shape;467;p20"/>
          <p:cNvSpPr txBox="1">
            <a:spLocks noGrp="1"/>
          </p:cNvSpPr>
          <p:nvPr>
            <p:ph type="title" idx="5" hasCustomPrompt="1"/>
          </p:nvPr>
        </p:nvSpPr>
        <p:spPr>
          <a:xfrm>
            <a:off x="6714750" y="2280181"/>
            <a:ext cx="1549800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8" name="Google Shape;468;p20"/>
          <p:cNvSpPr txBox="1">
            <a:spLocks noGrp="1"/>
          </p:cNvSpPr>
          <p:nvPr>
            <p:ph type="subTitle" idx="6"/>
          </p:nvPr>
        </p:nvSpPr>
        <p:spPr>
          <a:xfrm>
            <a:off x="711300" y="3275245"/>
            <a:ext cx="18894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9pPr>
          </a:lstStyle>
          <a:p>
            <a:endParaRPr/>
          </a:p>
        </p:txBody>
      </p:sp>
      <p:sp>
        <p:nvSpPr>
          <p:cNvPr id="469" name="Google Shape;469;p20"/>
          <p:cNvSpPr txBox="1">
            <a:spLocks noGrp="1"/>
          </p:cNvSpPr>
          <p:nvPr>
            <p:ph type="subTitle" idx="7"/>
          </p:nvPr>
        </p:nvSpPr>
        <p:spPr>
          <a:xfrm>
            <a:off x="2658213" y="3277645"/>
            <a:ext cx="1877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9pPr>
          </a:lstStyle>
          <a:p>
            <a:endParaRPr/>
          </a:p>
        </p:txBody>
      </p:sp>
      <p:sp>
        <p:nvSpPr>
          <p:cNvPr id="470" name="Google Shape;470;p20"/>
          <p:cNvSpPr txBox="1">
            <a:spLocks noGrp="1"/>
          </p:cNvSpPr>
          <p:nvPr>
            <p:ph type="subTitle" idx="8"/>
          </p:nvPr>
        </p:nvSpPr>
        <p:spPr>
          <a:xfrm>
            <a:off x="6550800" y="3278070"/>
            <a:ext cx="1877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9pPr>
          </a:lstStyle>
          <a:p>
            <a:endParaRPr/>
          </a:p>
        </p:txBody>
      </p:sp>
      <p:sp>
        <p:nvSpPr>
          <p:cNvPr id="471" name="Google Shape;471;p20"/>
          <p:cNvSpPr txBox="1">
            <a:spLocks noGrp="1"/>
          </p:cNvSpPr>
          <p:nvPr>
            <p:ph type="subTitle" idx="9"/>
          </p:nvPr>
        </p:nvSpPr>
        <p:spPr>
          <a:xfrm>
            <a:off x="712950" y="3616125"/>
            <a:ext cx="18861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2" name="Google Shape;472;p20"/>
          <p:cNvSpPr txBox="1">
            <a:spLocks noGrp="1"/>
          </p:cNvSpPr>
          <p:nvPr>
            <p:ph type="subTitle" idx="13"/>
          </p:nvPr>
        </p:nvSpPr>
        <p:spPr>
          <a:xfrm>
            <a:off x="2654013" y="3616125"/>
            <a:ext cx="18861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3" name="Google Shape;473;p20"/>
          <p:cNvSpPr txBox="1">
            <a:spLocks noGrp="1"/>
          </p:cNvSpPr>
          <p:nvPr>
            <p:ph type="subTitle" idx="14"/>
          </p:nvPr>
        </p:nvSpPr>
        <p:spPr>
          <a:xfrm>
            <a:off x="4597245" y="3273424"/>
            <a:ext cx="18894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9pPr>
          </a:lstStyle>
          <a:p>
            <a:endParaRPr/>
          </a:p>
        </p:txBody>
      </p:sp>
      <p:sp>
        <p:nvSpPr>
          <p:cNvPr id="474" name="Google Shape;474;p20"/>
          <p:cNvSpPr txBox="1">
            <a:spLocks noGrp="1"/>
          </p:cNvSpPr>
          <p:nvPr>
            <p:ph type="title" idx="15"/>
          </p:nvPr>
        </p:nvSpPr>
        <p:spPr>
          <a:xfrm>
            <a:off x="615900" y="590150"/>
            <a:ext cx="79122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91580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1"/>
          <p:cNvSpPr txBox="1">
            <a:spLocks noGrp="1"/>
          </p:cNvSpPr>
          <p:nvPr>
            <p:ph type="title" hasCustomPrompt="1"/>
          </p:nvPr>
        </p:nvSpPr>
        <p:spPr>
          <a:xfrm>
            <a:off x="2501575" y="715793"/>
            <a:ext cx="18147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7" name="Google Shape;477;p21"/>
          <p:cNvSpPr txBox="1">
            <a:spLocks noGrp="1"/>
          </p:cNvSpPr>
          <p:nvPr>
            <p:ph type="subTitle" idx="1"/>
          </p:nvPr>
        </p:nvSpPr>
        <p:spPr>
          <a:xfrm>
            <a:off x="2545713" y="1355618"/>
            <a:ext cx="17265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21"/>
          <p:cNvSpPr txBox="1">
            <a:spLocks noGrp="1"/>
          </p:cNvSpPr>
          <p:nvPr>
            <p:ph type="title" idx="2" hasCustomPrompt="1"/>
          </p:nvPr>
        </p:nvSpPr>
        <p:spPr>
          <a:xfrm>
            <a:off x="2498475" y="2059370"/>
            <a:ext cx="18210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9" name="Google Shape;479;p21"/>
          <p:cNvSpPr txBox="1">
            <a:spLocks noGrp="1"/>
          </p:cNvSpPr>
          <p:nvPr>
            <p:ph type="subTitle" idx="3"/>
          </p:nvPr>
        </p:nvSpPr>
        <p:spPr>
          <a:xfrm>
            <a:off x="2545713" y="2699338"/>
            <a:ext cx="17265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21"/>
          <p:cNvSpPr txBox="1">
            <a:spLocks noGrp="1"/>
          </p:cNvSpPr>
          <p:nvPr>
            <p:ph type="title" idx="4" hasCustomPrompt="1"/>
          </p:nvPr>
        </p:nvSpPr>
        <p:spPr>
          <a:xfrm>
            <a:off x="2518075" y="3402951"/>
            <a:ext cx="17817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1" name="Google Shape;481;p21"/>
          <p:cNvSpPr txBox="1">
            <a:spLocks noGrp="1"/>
          </p:cNvSpPr>
          <p:nvPr>
            <p:ph type="subTitle" idx="5"/>
          </p:nvPr>
        </p:nvSpPr>
        <p:spPr>
          <a:xfrm>
            <a:off x="2545713" y="4042750"/>
            <a:ext cx="17265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82" name="Google Shape;482;p21"/>
          <p:cNvGrpSpPr/>
          <p:nvPr/>
        </p:nvGrpSpPr>
        <p:grpSpPr>
          <a:xfrm>
            <a:off x="-535652" y="140801"/>
            <a:ext cx="2190505" cy="5056652"/>
            <a:chOff x="-535652" y="140801"/>
            <a:chExt cx="2190505" cy="5056652"/>
          </a:xfrm>
        </p:grpSpPr>
        <p:sp>
          <p:nvSpPr>
            <p:cNvPr id="483" name="Google Shape;483;p21"/>
            <p:cNvSpPr/>
            <p:nvPr/>
          </p:nvSpPr>
          <p:spPr>
            <a:xfrm flipH="1">
              <a:off x="1077026" y="455141"/>
              <a:ext cx="566590" cy="960929"/>
            </a:xfrm>
            <a:custGeom>
              <a:avLst/>
              <a:gdLst/>
              <a:ahLst/>
              <a:cxnLst/>
              <a:rect l="l" t="t" r="r" b="b"/>
              <a:pathLst>
                <a:path w="8799" h="14923" extrusionOk="0">
                  <a:moveTo>
                    <a:pt x="465" y="624"/>
                  </a:moveTo>
                  <a:lnTo>
                    <a:pt x="8376" y="5193"/>
                  </a:lnTo>
                  <a:lnTo>
                    <a:pt x="8376" y="14330"/>
                  </a:lnTo>
                  <a:lnTo>
                    <a:pt x="465" y="9761"/>
                  </a:lnTo>
                  <a:lnTo>
                    <a:pt x="465" y="624"/>
                  </a:lnTo>
                  <a:close/>
                  <a:moveTo>
                    <a:pt x="249" y="0"/>
                  </a:moveTo>
                  <a:cubicBezTo>
                    <a:pt x="212" y="0"/>
                    <a:pt x="169" y="11"/>
                    <a:pt x="127" y="32"/>
                  </a:cubicBezTo>
                  <a:cubicBezTo>
                    <a:pt x="42" y="74"/>
                    <a:pt x="0" y="159"/>
                    <a:pt x="42" y="243"/>
                  </a:cubicBezTo>
                  <a:lnTo>
                    <a:pt x="42" y="9846"/>
                  </a:lnTo>
                  <a:cubicBezTo>
                    <a:pt x="42" y="9931"/>
                    <a:pt x="42" y="10015"/>
                    <a:pt x="127" y="10057"/>
                  </a:cubicBezTo>
                  <a:lnTo>
                    <a:pt x="8503" y="14922"/>
                  </a:lnTo>
                  <a:lnTo>
                    <a:pt x="8587" y="14922"/>
                  </a:lnTo>
                  <a:cubicBezTo>
                    <a:pt x="8630" y="14922"/>
                    <a:pt x="8672" y="14922"/>
                    <a:pt x="8714" y="14880"/>
                  </a:cubicBezTo>
                  <a:cubicBezTo>
                    <a:pt x="8757" y="14838"/>
                    <a:pt x="8799" y="14795"/>
                    <a:pt x="8799" y="14711"/>
                  </a:cubicBezTo>
                  <a:lnTo>
                    <a:pt x="8799" y="5066"/>
                  </a:lnTo>
                  <a:cubicBezTo>
                    <a:pt x="8799" y="4981"/>
                    <a:pt x="8757" y="4897"/>
                    <a:pt x="8714" y="4854"/>
                  </a:cubicBezTo>
                  <a:lnTo>
                    <a:pt x="338" y="32"/>
                  </a:lnTo>
                  <a:cubicBezTo>
                    <a:pt x="317" y="11"/>
                    <a:pt x="286" y="0"/>
                    <a:pt x="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-1797" y="2317330"/>
              <a:ext cx="1108710" cy="647660"/>
            </a:xfrm>
            <a:custGeom>
              <a:avLst/>
              <a:gdLst/>
              <a:ahLst/>
              <a:cxnLst/>
              <a:rect l="l" t="t" r="r" b="b"/>
              <a:pathLst>
                <a:path w="17218" h="10058" extrusionOk="0">
                  <a:moveTo>
                    <a:pt x="8630" y="455"/>
                  </a:moveTo>
                  <a:lnTo>
                    <a:pt x="16541" y="5023"/>
                  </a:lnTo>
                  <a:lnTo>
                    <a:pt x="8630" y="9592"/>
                  </a:lnTo>
                  <a:lnTo>
                    <a:pt x="677" y="5023"/>
                  </a:lnTo>
                  <a:lnTo>
                    <a:pt x="8630" y="455"/>
                  </a:lnTo>
                  <a:close/>
                  <a:moveTo>
                    <a:pt x="8625" y="0"/>
                  </a:moveTo>
                  <a:cubicBezTo>
                    <a:pt x="8588" y="0"/>
                    <a:pt x="8546" y="11"/>
                    <a:pt x="8503" y="32"/>
                  </a:cubicBezTo>
                  <a:lnTo>
                    <a:pt x="170" y="4854"/>
                  </a:lnTo>
                  <a:cubicBezTo>
                    <a:pt x="1" y="4939"/>
                    <a:pt x="1" y="5150"/>
                    <a:pt x="170" y="5235"/>
                  </a:cubicBezTo>
                  <a:lnTo>
                    <a:pt x="8503" y="10057"/>
                  </a:lnTo>
                  <a:lnTo>
                    <a:pt x="8715" y="10057"/>
                  </a:lnTo>
                  <a:lnTo>
                    <a:pt x="17091" y="5235"/>
                  </a:lnTo>
                  <a:cubicBezTo>
                    <a:pt x="17217" y="5150"/>
                    <a:pt x="17217" y="4939"/>
                    <a:pt x="17091" y="4854"/>
                  </a:cubicBezTo>
                  <a:lnTo>
                    <a:pt x="8715" y="32"/>
                  </a:lnTo>
                  <a:cubicBezTo>
                    <a:pt x="8694" y="11"/>
                    <a:pt x="8662" y="0"/>
                    <a:pt x="8625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907" y="2004061"/>
              <a:ext cx="566654" cy="960929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424" y="624"/>
                  </a:moveTo>
                  <a:lnTo>
                    <a:pt x="8377" y="5193"/>
                  </a:lnTo>
                  <a:lnTo>
                    <a:pt x="8377" y="14330"/>
                  </a:lnTo>
                  <a:lnTo>
                    <a:pt x="424" y="9762"/>
                  </a:lnTo>
                  <a:lnTo>
                    <a:pt x="424" y="624"/>
                  </a:lnTo>
                  <a:close/>
                  <a:moveTo>
                    <a:pt x="218" y="0"/>
                  </a:moveTo>
                  <a:cubicBezTo>
                    <a:pt x="181" y="0"/>
                    <a:pt x="149" y="11"/>
                    <a:pt x="128" y="32"/>
                  </a:cubicBezTo>
                  <a:cubicBezTo>
                    <a:pt x="43" y="74"/>
                    <a:pt x="1" y="159"/>
                    <a:pt x="1" y="244"/>
                  </a:cubicBezTo>
                  <a:lnTo>
                    <a:pt x="1" y="9888"/>
                  </a:lnTo>
                  <a:cubicBezTo>
                    <a:pt x="1" y="9973"/>
                    <a:pt x="43" y="10058"/>
                    <a:pt x="128" y="10100"/>
                  </a:cubicBezTo>
                  <a:lnTo>
                    <a:pt x="8461" y="14922"/>
                  </a:lnTo>
                  <a:lnTo>
                    <a:pt x="8588" y="14922"/>
                  </a:lnTo>
                  <a:cubicBezTo>
                    <a:pt x="8630" y="14922"/>
                    <a:pt x="8673" y="14922"/>
                    <a:pt x="8673" y="14880"/>
                  </a:cubicBezTo>
                  <a:cubicBezTo>
                    <a:pt x="8757" y="14838"/>
                    <a:pt x="8800" y="14796"/>
                    <a:pt x="8800" y="14711"/>
                  </a:cubicBezTo>
                  <a:lnTo>
                    <a:pt x="8800" y="5066"/>
                  </a:lnTo>
                  <a:cubicBezTo>
                    <a:pt x="8800" y="4981"/>
                    <a:pt x="8757" y="4897"/>
                    <a:pt x="8673" y="4855"/>
                  </a:cubicBezTo>
                  <a:lnTo>
                    <a:pt x="339" y="32"/>
                  </a:lnTo>
                  <a:cubicBezTo>
                    <a:pt x="297" y="11"/>
                    <a:pt x="255" y="0"/>
                    <a:pt x="218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537554" y="2004061"/>
              <a:ext cx="566654" cy="960929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8376" y="624"/>
                  </a:moveTo>
                  <a:lnTo>
                    <a:pt x="8376" y="9762"/>
                  </a:lnTo>
                  <a:lnTo>
                    <a:pt x="466" y="14330"/>
                  </a:lnTo>
                  <a:lnTo>
                    <a:pt x="466" y="5193"/>
                  </a:lnTo>
                  <a:lnTo>
                    <a:pt x="8376" y="624"/>
                  </a:lnTo>
                  <a:close/>
                  <a:moveTo>
                    <a:pt x="8593" y="0"/>
                  </a:moveTo>
                  <a:cubicBezTo>
                    <a:pt x="8556" y="0"/>
                    <a:pt x="8524" y="11"/>
                    <a:pt x="8503" y="32"/>
                  </a:cubicBezTo>
                  <a:lnTo>
                    <a:pt x="127" y="4855"/>
                  </a:lnTo>
                  <a:cubicBezTo>
                    <a:pt x="43" y="4897"/>
                    <a:pt x="0" y="4981"/>
                    <a:pt x="43" y="5066"/>
                  </a:cubicBezTo>
                  <a:lnTo>
                    <a:pt x="43" y="14711"/>
                  </a:lnTo>
                  <a:cubicBezTo>
                    <a:pt x="43" y="14796"/>
                    <a:pt x="85" y="14880"/>
                    <a:pt x="127" y="14922"/>
                  </a:cubicBezTo>
                  <a:lnTo>
                    <a:pt x="254" y="14922"/>
                  </a:lnTo>
                  <a:cubicBezTo>
                    <a:pt x="296" y="14922"/>
                    <a:pt x="339" y="14922"/>
                    <a:pt x="339" y="14880"/>
                  </a:cubicBezTo>
                  <a:lnTo>
                    <a:pt x="8715" y="10058"/>
                  </a:lnTo>
                  <a:cubicBezTo>
                    <a:pt x="8757" y="10015"/>
                    <a:pt x="8799" y="9931"/>
                    <a:pt x="8799" y="9888"/>
                  </a:cubicBezTo>
                  <a:lnTo>
                    <a:pt x="8799" y="244"/>
                  </a:lnTo>
                  <a:cubicBezTo>
                    <a:pt x="8799" y="159"/>
                    <a:pt x="8757" y="74"/>
                    <a:pt x="8715" y="32"/>
                  </a:cubicBezTo>
                  <a:cubicBezTo>
                    <a:pt x="8672" y="11"/>
                    <a:pt x="8630" y="0"/>
                    <a:pt x="8593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14558" y="1709207"/>
              <a:ext cx="1075999" cy="62113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76" y="0"/>
                  </a:moveTo>
                  <a:lnTo>
                    <a:pt x="0" y="4823"/>
                  </a:lnTo>
                  <a:lnTo>
                    <a:pt x="8376" y="9645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1"/>
            <p:cNvSpPr/>
            <p:nvPr/>
          </p:nvSpPr>
          <p:spPr>
            <a:xfrm>
              <a:off x="907" y="1693560"/>
              <a:ext cx="1103301" cy="650364"/>
            </a:xfrm>
            <a:custGeom>
              <a:avLst/>
              <a:gdLst/>
              <a:ahLst/>
              <a:cxnLst/>
              <a:rect l="l" t="t" r="r" b="b"/>
              <a:pathLst>
                <a:path w="17134" h="10100" extrusionOk="0">
                  <a:moveTo>
                    <a:pt x="8588" y="497"/>
                  </a:moveTo>
                  <a:lnTo>
                    <a:pt x="16499" y="5066"/>
                  </a:lnTo>
                  <a:lnTo>
                    <a:pt x="8588" y="9634"/>
                  </a:lnTo>
                  <a:lnTo>
                    <a:pt x="635" y="5066"/>
                  </a:lnTo>
                  <a:lnTo>
                    <a:pt x="8588" y="497"/>
                  </a:lnTo>
                  <a:close/>
                  <a:moveTo>
                    <a:pt x="8583" y="0"/>
                  </a:moveTo>
                  <a:cubicBezTo>
                    <a:pt x="8546" y="0"/>
                    <a:pt x="8504" y="11"/>
                    <a:pt x="8461" y="32"/>
                  </a:cubicBezTo>
                  <a:lnTo>
                    <a:pt x="128" y="4854"/>
                  </a:lnTo>
                  <a:cubicBezTo>
                    <a:pt x="43" y="4896"/>
                    <a:pt x="1" y="4981"/>
                    <a:pt x="1" y="5066"/>
                  </a:cubicBezTo>
                  <a:cubicBezTo>
                    <a:pt x="1" y="5150"/>
                    <a:pt x="43" y="5193"/>
                    <a:pt x="128" y="5235"/>
                  </a:cubicBezTo>
                  <a:lnTo>
                    <a:pt x="8461" y="10057"/>
                  </a:lnTo>
                  <a:cubicBezTo>
                    <a:pt x="8504" y="10100"/>
                    <a:pt x="8546" y="10100"/>
                    <a:pt x="8588" y="10100"/>
                  </a:cubicBezTo>
                  <a:cubicBezTo>
                    <a:pt x="8630" y="10100"/>
                    <a:pt x="8673" y="10100"/>
                    <a:pt x="8673" y="10057"/>
                  </a:cubicBezTo>
                  <a:lnTo>
                    <a:pt x="17049" y="5235"/>
                  </a:lnTo>
                  <a:cubicBezTo>
                    <a:pt x="17091" y="5193"/>
                    <a:pt x="17133" y="5150"/>
                    <a:pt x="17133" y="5066"/>
                  </a:cubicBezTo>
                  <a:cubicBezTo>
                    <a:pt x="17133" y="4981"/>
                    <a:pt x="17091" y="4896"/>
                    <a:pt x="17049" y="4854"/>
                  </a:cubicBezTo>
                  <a:lnTo>
                    <a:pt x="8673" y="32"/>
                  </a:lnTo>
                  <a:cubicBezTo>
                    <a:pt x="8652" y="11"/>
                    <a:pt x="8620" y="0"/>
                    <a:pt x="8583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1"/>
            <p:cNvSpPr/>
            <p:nvPr/>
          </p:nvSpPr>
          <p:spPr>
            <a:xfrm>
              <a:off x="559280" y="140801"/>
              <a:ext cx="1075999" cy="62113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0" y="4823"/>
                  </a:moveTo>
                  <a:lnTo>
                    <a:pt x="8376" y="9645"/>
                  </a:lnTo>
                  <a:lnTo>
                    <a:pt x="16709" y="4823"/>
                  </a:lnTo>
                  <a:lnTo>
                    <a:pt x="83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1"/>
            <p:cNvSpPr/>
            <p:nvPr/>
          </p:nvSpPr>
          <p:spPr>
            <a:xfrm>
              <a:off x="-535652" y="162824"/>
              <a:ext cx="1103237" cy="650429"/>
            </a:xfrm>
            <a:custGeom>
              <a:avLst/>
              <a:gdLst/>
              <a:ahLst/>
              <a:cxnLst/>
              <a:rect l="l" t="t" r="r" b="b"/>
              <a:pathLst>
                <a:path w="17133" h="10101" extrusionOk="0">
                  <a:moveTo>
                    <a:pt x="8588" y="498"/>
                  </a:moveTo>
                  <a:lnTo>
                    <a:pt x="16498" y="5067"/>
                  </a:lnTo>
                  <a:lnTo>
                    <a:pt x="8588" y="9635"/>
                  </a:lnTo>
                  <a:lnTo>
                    <a:pt x="635" y="5067"/>
                  </a:lnTo>
                  <a:lnTo>
                    <a:pt x="8588" y="498"/>
                  </a:lnTo>
                  <a:close/>
                  <a:moveTo>
                    <a:pt x="8583" y="1"/>
                  </a:moveTo>
                  <a:cubicBezTo>
                    <a:pt x="8546" y="1"/>
                    <a:pt x="8503" y="11"/>
                    <a:pt x="8461" y="33"/>
                  </a:cubicBezTo>
                  <a:lnTo>
                    <a:pt x="127" y="4855"/>
                  </a:lnTo>
                  <a:cubicBezTo>
                    <a:pt x="43" y="4897"/>
                    <a:pt x="1" y="4982"/>
                    <a:pt x="1" y="5067"/>
                  </a:cubicBezTo>
                  <a:cubicBezTo>
                    <a:pt x="1" y="5109"/>
                    <a:pt x="43" y="5193"/>
                    <a:pt x="127" y="5236"/>
                  </a:cubicBezTo>
                  <a:lnTo>
                    <a:pt x="8461" y="10058"/>
                  </a:lnTo>
                  <a:cubicBezTo>
                    <a:pt x="8503" y="10101"/>
                    <a:pt x="8546" y="10101"/>
                    <a:pt x="8588" y="10101"/>
                  </a:cubicBezTo>
                  <a:cubicBezTo>
                    <a:pt x="8630" y="10101"/>
                    <a:pt x="8630" y="10101"/>
                    <a:pt x="8672" y="10058"/>
                  </a:cubicBezTo>
                  <a:lnTo>
                    <a:pt x="17048" y="5236"/>
                  </a:lnTo>
                  <a:cubicBezTo>
                    <a:pt x="17091" y="5193"/>
                    <a:pt x="17133" y="5109"/>
                    <a:pt x="17133" y="5067"/>
                  </a:cubicBezTo>
                  <a:cubicBezTo>
                    <a:pt x="17133" y="4982"/>
                    <a:pt x="17091" y="4897"/>
                    <a:pt x="17048" y="4855"/>
                  </a:cubicBezTo>
                  <a:lnTo>
                    <a:pt x="8672" y="33"/>
                  </a:lnTo>
                  <a:cubicBezTo>
                    <a:pt x="8651" y="11"/>
                    <a:pt x="8620" y="1"/>
                    <a:pt x="858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540259" y="451429"/>
              <a:ext cx="563950" cy="1581995"/>
            </a:xfrm>
            <a:custGeom>
              <a:avLst/>
              <a:gdLst/>
              <a:ahLst/>
              <a:cxnLst/>
              <a:rect l="l" t="t" r="r" b="b"/>
              <a:pathLst>
                <a:path w="8758" h="24568" extrusionOk="0">
                  <a:moveTo>
                    <a:pt x="424" y="624"/>
                  </a:moveTo>
                  <a:lnTo>
                    <a:pt x="8334" y="5193"/>
                  </a:lnTo>
                  <a:lnTo>
                    <a:pt x="8334" y="23975"/>
                  </a:lnTo>
                  <a:lnTo>
                    <a:pt x="424" y="19406"/>
                  </a:lnTo>
                  <a:lnTo>
                    <a:pt x="424" y="624"/>
                  </a:lnTo>
                  <a:close/>
                  <a:moveTo>
                    <a:pt x="207" y="0"/>
                  </a:moveTo>
                  <a:cubicBezTo>
                    <a:pt x="170" y="0"/>
                    <a:pt x="128" y="11"/>
                    <a:pt x="85" y="32"/>
                  </a:cubicBezTo>
                  <a:cubicBezTo>
                    <a:pt x="43" y="74"/>
                    <a:pt x="1" y="159"/>
                    <a:pt x="1" y="244"/>
                  </a:cubicBezTo>
                  <a:lnTo>
                    <a:pt x="1" y="19491"/>
                  </a:lnTo>
                  <a:cubicBezTo>
                    <a:pt x="1" y="19576"/>
                    <a:pt x="43" y="19660"/>
                    <a:pt x="85" y="19702"/>
                  </a:cubicBezTo>
                  <a:lnTo>
                    <a:pt x="8461" y="24567"/>
                  </a:lnTo>
                  <a:lnTo>
                    <a:pt x="8546" y="24567"/>
                  </a:lnTo>
                  <a:cubicBezTo>
                    <a:pt x="8588" y="24567"/>
                    <a:pt x="8630" y="24567"/>
                    <a:pt x="8673" y="24525"/>
                  </a:cubicBezTo>
                  <a:cubicBezTo>
                    <a:pt x="8715" y="24483"/>
                    <a:pt x="8757" y="24440"/>
                    <a:pt x="8757" y="24356"/>
                  </a:cubicBezTo>
                  <a:lnTo>
                    <a:pt x="8757" y="5066"/>
                  </a:lnTo>
                  <a:cubicBezTo>
                    <a:pt x="8757" y="4981"/>
                    <a:pt x="8715" y="4897"/>
                    <a:pt x="8673" y="4854"/>
                  </a:cubicBezTo>
                  <a:lnTo>
                    <a:pt x="297" y="32"/>
                  </a:lnTo>
                  <a:cubicBezTo>
                    <a:pt x="276" y="11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532306" y="3275557"/>
              <a:ext cx="569358" cy="960929"/>
            </a:xfrm>
            <a:custGeom>
              <a:avLst/>
              <a:gdLst/>
              <a:ahLst/>
              <a:cxnLst/>
              <a:rect l="l" t="t" r="r" b="b"/>
              <a:pathLst>
                <a:path w="8842" h="14923" extrusionOk="0">
                  <a:moveTo>
                    <a:pt x="8419" y="582"/>
                  </a:moveTo>
                  <a:lnTo>
                    <a:pt x="8419" y="9719"/>
                  </a:lnTo>
                  <a:lnTo>
                    <a:pt x="466" y="14288"/>
                  </a:lnTo>
                  <a:lnTo>
                    <a:pt x="466" y="5150"/>
                  </a:lnTo>
                  <a:lnTo>
                    <a:pt x="8419" y="582"/>
                  </a:lnTo>
                  <a:close/>
                  <a:moveTo>
                    <a:pt x="8593" y="0"/>
                  </a:moveTo>
                  <a:cubicBezTo>
                    <a:pt x="8556" y="0"/>
                    <a:pt x="8524" y="11"/>
                    <a:pt x="8503" y="32"/>
                  </a:cubicBezTo>
                  <a:lnTo>
                    <a:pt x="127" y="4854"/>
                  </a:lnTo>
                  <a:cubicBezTo>
                    <a:pt x="85" y="4896"/>
                    <a:pt x="43" y="4939"/>
                    <a:pt x="43" y="5023"/>
                  </a:cubicBezTo>
                  <a:lnTo>
                    <a:pt x="43" y="14668"/>
                  </a:lnTo>
                  <a:cubicBezTo>
                    <a:pt x="0" y="14753"/>
                    <a:pt x="43" y="14837"/>
                    <a:pt x="127" y="14880"/>
                  </a:cubicBezTo>
                  <a:cubicBezTo>
                    <a:pt x="170" y="14880"/>
                    <a:pt x="212" y="14922"/>
                    <a:pt x="254" y="14922"/>
                  </a:cubicBezTo>
                  <a:cubicBezTo>
                    <a:pt x="297" y="14922"/>
                    <a:pt x="339" y="14880"/>
                    <a:pt x="339" y="14880"/>
                  </a:cubicBezTo>
                  <a:lnTo>
                    <a:pt x="8715" y="10057"/>
                  </a:lnTo>
                  <a:cubicBezTo>
                    <a:pt x="8799" y="10015"/>
                    <a:pt x="8842" y="9930"/>
                    <a:pt x="8842" y="9846"/>
                  </a:cubicBezTo>
                  <a:lnTo>
                    <a:pt x="8842" y="201"/>
                  </a:lnTo>
                  <a:cubicBezTo>
                    <a:pt x="8842" y="116"/>
                    <a:pt x="8799" y="74"/>
                    <a:pt x="8715" y="32"/>
                  </a:cubicBezTo>
                  <a:cubicBezTo>
                    <a:pt x="8672" y="11"/>
                    <a:pt x="8630" y="0"/>
                    <a:pt x="8593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9310" y="2977935"/>
              <a:ext cx="1075999" cy="62113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76" y="1"/>
                  </a:moveTo>
                  <a:lnTo>
                    <a:pt x="0" y="4823"/>
                  </a:lnTo>
                  <a:lnTo>
                    <a:pt x="8376" y="9645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-7046" y="2964992"/>
              <a:ext cx="1108710" cy="647660"/>
            </a:xfrm>
            <a:custGeom>
              <a:avLst/>
              <a:gdLst/>
              <a:ahLst/>
              <a:cxnLst/>
              <a:rect l="l" t="t" r="r" b="b"/>
              <a:pathLst>
                <a:path w="17218" h="10058" extrusionOk="0">
                  <a:moveTo>
                    <a:pt x="8630" y="455"/>
                  </a:moveTo>
                  <a:lnTo>
                    <a:pt x="16541" y="5024"/>
                  </a:lnTo>
                  <a:lnTo>
                    <a:pt x="8630" y="9593"/>
                  </a:lnTo>
                  <a:lnTo>
                    <a:pt x="677" y="5024"/>
                  </a:lnTo>
                  <a:lnTo>
                    <a:pt x="8630" y="455"/>
                  </a:lnTo>
                  <a:close/>
                  <a:moveTo>
                    <a:pt x="8625" y="1"/>
                  </a:moveTo>
                  <a:cubicBezTo>
                    <a:pt x="8588" y="1"/>
                    <a:pt x="8546" y="11"/>
                    <a:pt x="8503" y="32"/>
                  </a:cubicBezTo>
                  <a:lnTo>
                    <a:pt x="170" y="4812"/>
                  </a:lnTo>
                  <a:cubicBezTo>
                    <a:pt x="1" y="4897"/>
                    <a:pt x="1" y="5109"/>
                    <a:pt x="170" y="5193"/>
                  </a:cubicBezTo>
                  <a:lnTo>
                    <a:pt x="8503" y="10016"/>
                  </a:lnTo>
                  <a:cubicBezTo>
                    <a:pt x="8546" y="10058"/>
                    <a:pt x="8588" y="10058"/>
                    <a:pt x="8630" y="10058"/>
                  </a:cubicBezTo>
                  <a:lnTo>
                    <a:pt x="8715" y="10058"/>
                  </a:lnTo>
                  <a:lnTo>
                    <a:pt x="17091" y="5235"/>
                  </a:lnTo>
                  <a:cubicBezTo>
                    <a:pt x="17218" y="5151"/>
                    <a:pt x="17218" y="4897"/>
                    <a:pt x="17091" y="4855"/>
                  </a:cubicBezTo>
                  <a:lnTo>
                    <a:pt x="8715" y="32"/>
                  </a:lnTo>
                  <a:cubicBezTo>
                    <a:pt x="8694" y="11"/>
                    <a:pt x="8662" y="1"/>
                    <a:pt x="8625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-4341" y="3275557"/>
              <a:ext cx="566654" cy="960929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466" y="582"/>
                  </a:moveTo>
                  <a:lnTo>
                    <a:pt x="8377" y="5150"/>
                  </a:lnTo>
                  <a:lnTo>
                    <a:pt x="8377" y="14288"/>
                  </a:lnTo>
                  <a:lnTo>
                    <a:pt x="466" y="9719"/>
                  </a:lnTo>
                  <a:lnTo>
                    <a:pt x="466" y="582"/>
                  </a:lnTo>
                  <a:close/>
                  <a:moveTo>
                    <a:pt x="218" y="0"/>
                  </a:moveTo>
                  <a:cubicBezTo>
                    <a:pt x="181" y="0"/>
                    <a:pt x="149" y="11"/>
                    <a:pt x="128" y="32"/>
                  </a:cubicBezTo>
                  <a:cubicBezTo>
                    <a:pt x="43" y="74"/>
                    <a:pt x="1" y="116"/>
                    <a:pt x="1" y="201"/>
                  </a:cubicBezTo>
                  <a:lnTo>
                    <a:pt x="1" y="9846"/>
                  </a:lnTo>
                  <a:cubicBezTo>
                    <a:pt x="1" y="9930"/>
                    <a:pt x="43" y="10015"/>
                    <a:pt x="128" y="10057"/>
                  </a:cubicBezTo>
                  <a:lnTo>
                    <a:pt x="8461" y="14880"/>
                  </a:lnTo>
                  <a:cubicBezTo>
                    <a:pt x="8504" y="14880"/>
                    <a:pt x="8546" y="14922"/>
                    <a:pt x="8588" y="14922"/>
                  </a:cubicBezTo>
                  <a:cubicBezTo>
                    <a:pt x="8631" y="14922"/>
                    <a:pt x="8673" y="14880"/>
                    <a:pt x="8673" y="14880"/>
                  </a:cubicBezTo>
                  <a:cubicBezTo>
                    <a:pt x="8757" y="14837"/>
                    <a:pt x="8800" y="14753"/>
                    <a:pt x="8800" y="14668"/>
                  </a:cubicBezTo>
                  <a:lnTo>
                    <a:pt x="8800" y="5023"/>
                  </a:lnTo>
                  <a:cubicBezTo>
                    <a:pt x="8800" y="4939"/>
                    <a:pt x="8757" y="4896"/>
                    <a:pt x="8673" y="4854"/>
                  </a:cubicBezTo>
                  <a:lnTo>
                    <a:pt x="339" y="32"/>
                  </a:lnTo>
                  <a:cubicBezTo>
                    <a:pt x="297" y="11"/>
                    <a:pt x="255" y="0"/>
                    <a:pt x="218" y="0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9310" y="4220066"/>
              <a:ext cx="1075999" cy="62113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6710" y="4823"/>
                  </a:moveTo>
                  <a:lnTo>
                    <a:pt x="8376" y="0"/>
                  </a:lnTo>
                  <a:lnTo>
                    <a:pt x="0" y="4823"/>
                  </a:lnTo>
                  <a:lnTo>
                    <a:pt x="8376" y="96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-7046" y="4209828"/>
              <a:ext cx="1108710" cy="647660"/>
            </a:xfrm>
            <a:custGeom>
              <a:avLst/>
              <a:gdLst/>
              <a:ahLst/>
              <a:cxnLst/>
              <a:rect l="l" t="t" r="r" b="b"/>
              <a:pathLst>
                <a:path w="17218" h="10058" extrusionOk="0">
                  <a:moveTo>
                    <a:pt x="8630" y="413"/>
                  </a:moveTo>
                  <a:lnTo>
                    <a:pt x="16541" y="4982"/>
                  </a:lnTo>
                  <a:lnTo>
                    <a:pt x="8630" y="9550"/>
                  </a:lnTo>
                  <a:lnTo>
                    <a:pt x="677" y="4982"/>
                  </a:lnTo>
                  <a:lnTo>
                    <a:pt x="8630" y="413"/>
                  </a:lnTo>
                  <a:close/>
                  <a:moveTo>
                    <a:pt x="8625" y="1"/>
                  </a:moveTo>
                  <a:cubicBezTo>
                    <a:pt x="8588" y="1"/>
                    <a:pt x="8546" y="11"/>
                    <a:pt x="8503" y="32"/>
                  </a:cubicBezTo>
                  <a:lnTo>
                    <a:pt x="170" y="4855"/>
                  </a:lnTo>
                  <a:cubicBezTo>
                    <a:pt x="1" y="4897"/>
                    <a:pt x="1" y="5151"/>
                    <a:pt x="170" y="5235"/>
                  </a:cubicBezTo>
                  <a:lnTo>
                    <a:pt x="8503" y="10058"/>
                  </a:lnTo>
                  <a:lnTo>
                    <a:pt x="8715" y="10058"/>
                  </a:lnTo>
                  <a:lnTo>
                    <a:pt x="17091" y="5235"/>
                  </a:lnTo>
                  <a:cubicBezTo>
                    <a:pt x="17218" y="5151"/>
                    <a:pt x="17218" y="4897"/>
                    <a:pt x="17091" y="4855"/>
                  </a:cubicBezTo>
                  <a:lnTo>
                    <a:pt x="8715" y="32"/>
                  </a:lnTo>
                  <a:cubicBezTo>
                    <a:pt x="8694" y="11"/>
                    <a:pt x="8662" y="1"/>
                    <a:pt x="8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548847" y="4547024"/>
              <a:ext cx="1106006" cy="650429"/>
            </a:xfrm>
            <a:custGeom>
              <a:avLst/>
              <a:gdLst/>
              <a:ahLst/>
              <a:cxnLst/>
              <a:rect l="l" t="t" r="r" b="b"/>
              <a:pathLst>
                <a:path w="17176" h="10101" extrusionOk="0">
                  <a:moveTo>
                    <a:pt x="8588" y="498"/>
                  </a:moveTo>
                  <a:lnTo>
                    <a:pt x="16499" y="5024"/>
                  </a:lnTo>
                  <a:lnTo>
                    <a:pt x="8588" y="9593"/>
                  </a:lnTo>
                  <a:lnTo>
                    <a:pt x="635" y="5024"/>
                  </a:lnTo>
                  <a:lnTo>
                    <a:pt x="8588" y="498"/>
                  </a:lnTo>
                  <a:close/>
                  <a:moveTo>
                    <a:pt x="8583" y="1"/>
                  </a:moveTo>
                  <a:cubicBezTo>
                    <a:pt x="8546" y="1"/>
                    <a:pt x="8504" y="11"/>
                    <a:pt x="8461" y="32"/>
                  </a:cubicBezTo>
                  <a:lnTo>
                    <a:pt x="128" y="4855"/>
                  </a:lnTo>
                  <a:cubicBezTo>
                    <a:pt x="43" y="4897"/>
                    <a:pt x="1" y="4982"/>
                    <a:pt x="1" y="5024"/>
                  </a:cubicBezTo>
                  <a:cubicBezTo>
                    <a:pt x="1" y="5109"/>
                    <a:pt x="43" y="5193"/>
                    <a:pt x="128" y="5236"/>
                  </a:cubicBezTo>
                  <a:lnTo>
                    <a:pt x="8461" y="10058"/>
                  </a:lnTo>
                  <a:cubicBezTo>
                    <a:pt x="8504" y="10058"/>
                    <a:pt x="8546" y="10100"/>
                    <a:pt x="8588" y="10100"/>
                  </a:cubicBezTo>
                  <a:cubicBezTo>
                    <a:pt x="8631" y="10100"/>
                    <a:pt x="8673" y="10058"/>
                    <a:pt x="8673" y="10058"/>
                  </a:cubicBezTo>
                  <a:lnTo>
                    <a:pt x="17049" y="5236"/>
                  </a:lnTo>
                  <a:cubicBezTo>
                    <a:pt x="17091" y="5193"/>
                    <a:pt x="17133" y="5109"/>
                    <a:pt x="17176" y="5024"/>
                  </a:cubicBezTo>
                  <a:cubicBezTo>
                    <a:pt x="17133" y="4982"/>
                    <a:pt x="17091" y="4897"/>
                    <a:pt x="17049" y="4855"/>
                  </a:cubicBezTo>
                  <a:lnTo>
                    <a:pt x="8673" y="32"/>
                  </a:lnTo>
                  <a:cubicBezTo>
                    <a:pt x="8652" y="11"/>
                    <a:pt x="8620" y="1"/>
                    <a:pt x="858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21"/>
          <p:cNvGrpSpPr/>
          <p:nvPr/>
        </p:nvGrpSpPr>
        <p:grpSpPr>
          <a:xfrm>
            <a:off x="7516629" y="7576"/>
            <a:ext cx="2151997" cy="5214638"/>
            <a:chOff x="7516629" y="7576"/>
            <a:chExt cx="2151997" cy="5214638"/>
          </a:xfrm>
        </p:grpSpPr>
        <p:sp>
          <p:nvSpPr>
            <p:cNvPr id="500" name="Google Shape;500;p21"/>
            <p:cNvSpPr/>
            <p:nvPr/>
          </p:nvSpPr>
          <p:spPr>
            <a:xfrm>
              <a:off x="7516635" y="4601148"/>
              <a:ext cx="1075999" cy="621066"/>
            </a:xfrm>
            <a:custGeom>
              <a:avLst/>
              <a:gdLst/>
              <a:ahLst/>
              <a:cxnLst/>
              <a:rect l="l" t="t" r="r" b="b"/>
              <a:pathLst>
                <a:path w="16710" h="9645" extrusionOk="0">
                  <a:moveTo>
                    <a:pt x="0" y="4823"/>
                  </a:moveTo>
                  <a:lnTo>
                    <a:pt x="8334" y="9645"/>
                  </a:lnTo>
                  <a:lnTo>
                    <a:pt x="16709" y="48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7516629" y="2811724"/>
              <a:ext cx="1075999" cy="62113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" y="4823"/>
                  </a:moveTo>
                  <a:lnTo>
                    <a:pt x="8376" y="9645"/>
                  </a:lnTo>
                  <a:lnTo>
                    <a:pt x="16710" y="4823"/>
                  </a:lnTo>
                  <a:lnTo>
                    <a:pt x="8376" y="0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8055981" y="1880158"/>
              <a:ext cx="1075999" cy="621066"/>
            </a:xfrm>
            <a:custGeom>
              <a:avLst/>
              <a:gdLst/>
              <a:ahLst/>
              <a:cxnLst/>
              <a:rect l="l" t="t" r="r" b="b"/>
              <a:pathLst>
                <a:path w="16710" h="9645" extrusionOk="0">
                  <a:moveTo>
                    <a:pt x="16710" y="4823"/>
                  </a:moveTo>
                  <a:lnTo>
                    <a:pt x="8334" y="0"/>
                  </a:lnTo>
                  <a:lnTo>
                    <a:pt x="0" y="4823"/>
                  </a:lnTo>
                  <a:lnTo>
                    <a:pt x="8334" y="9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8042329" y="1864446"/>
              <a:ext cx="1103301" cy="650429"/>
            </a:xfrm>
            <a:custGeom>
              <a:avLst/>
              <a:gdLst/>
              <a:ahLst/>
              <a:cxnLst/>
              <a:rect l="l" t="t" r="r" b="b"/>
              <a:pathLst>
                <a:path w="17134" h="10101" extrusionOk="0">
                  <a:moveTo>
                    <a:pt x="8546" y="498"/>
                  </a:moveTo>
                  <a:lnTo>
                    <a:pt x="16499" y="5067"/>
                  </a:lnTo>
                  <a:lnTo>
                    <a:pt x="8546" y="9635"/>
                  </a:lnTo>
                  <a:lnTo>
                    <a:pt x="635" y="5067"/>
                  </a:lnTo>
                  <a:lnTo>
                    <a:pt x="8546" y="498"/>
                  </a:lnTo>
                  <a:close/>
                  <a:moveTo>
                    <a:pt x="8551" y="1"/>
                  </a:moveTo>
                  <a:cubicBezTo>
                    <a:pt x="8514" y="1"/>
                    <a:pt x="8482" y="11"/>
                    <a:pt x="8461" y="33"/>
                  </a:cubicBezTo>
                  <a:lnTo>
                    <a:pt x="85" y="4855"/>
                  </a:lnTo>
                  <a:cubicBezTo>
                    <a:pt x="43" y="4897"/>
                    <a:pt x="1" y="4982"/>
                    <a:pt x="1" y="5067"/>
                  </a:cubicBezTo>
                  <a:cubicBezTo>
                    <a:pt x="1" y="5109"/>
                    <a:pt x="43" y="5193"/>
                    <a:pt x="85" y="5236"/>
                  </a:cubicBezTo>
                  <a:lnTo>
                    <a:pt x="8461" y="10058"/>
                  </a:lnTo>
                  <a:cubicBezTo>
                    <a:pt x="8461" y="10101"/>
                    <a:pt x="8504" y="10101"/>
                    <a:pt x="8546" y="10101"/>
                  </a:cubicBezTo>
                  <a:cubicBezTo>
                    <a:pt x="8588" y="10101"/>
                    <a:pt x="8630" y="10101"/>
                    <a:pt x="8673" y="10058"/>
                  </a:cubicBezTo>
                  <a:lnTo>
                    <a:pt x="17006" y="5236"/>
                  </a:lnTo>
                  <a:cubicBezTo>
                    <a:pt x="17091" y="5193"/>
                    <a:pt x="17133" y="5109"/>
                    <a:pt x="17133" y="5067"/>
                  </a:cubicBezTo>
                  <a:cubicBezTo>
                    <a:pt x="17133" y="4982"/>
                    <a:pt x="17091" y="4897"/>
                    <a:pt x="17006" y="4855"/>
                  </a:cubicBezTo>
                  <a:lnTo>
                    <a:pt x="8673" y="33"/>
                  </a:lnTo>
                  <a:cubicBezTo>
                    <a:pt x="8630" y="11"/>
                    <a:pt x="8588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8039636" y="7576"/>
              <a:ext cx="1106006" cy="650429"/>
            </a:xfrm>
            <a:custGeom>
              <a:avLst/>
              <a:gdLst/>
              <a:ahLst/>
              <a:cxnLst/>
              <a:rect l="l" t="t" r="r" b="b"/>
              <a:pathLst>
                <a:path w="17176" h="10101" extrusionOk="0">
                  <a:moveTo>
                    <a:pt x="8588" y="456"/>
                  </a:moveTo>
                  <a:lnTo>
                    <a:pt x="16498" y="5024"/>
                  </a:lnTo>
                  <a:lnTo>
                    <a:pt x="8588" y="9593"/>
                  </a:lnTo>
                  <a:lnTo>
                    <a:pt x="635" y="5024"/>
                  </a:lnTo>
                  <a:lnTo>
                    <a:pt x="8588" y="456"/>
                  </a:lnTo>
                  <a:close/>
                  <a:moveTo>
                    <a:pt x="8583" y="1"/>
                  </a:moveTo>
                  <a:cubicBezTo>
                    <a:pt x="8546" y="1"/>
                    <a:pt x="8503" y="11"/>
                    <a:pt x="8461" y="33"/>
                  </a:cubicBezTo>
                  <a:lnTo>
                    <a:pt x="128" y="4855"/>
                  </a:lnTo>
                  <a:cubicBezTo>
                    <a:pt x="43" y="4897"/>
                    <a:pt x="1" y="4940"/>
                    <a:pt x="1" y="5024"/>
                  </a:cubicBezTo>
                  <a:cubicBezTo>
                    <a:pt x="1" y="5109"/>
                    <a:pt x="43" y="5193"/>
                    <a:pt x="128" y="5236"/>
                  </a:cubicBezTo>
                  <a:lnTo>
                    <a:pt x="8461" y="10058"/>
                  </a:lnTo>
                  <a:cubicBezTo>
                    <a:pt x="8503" y="10058"/>
                    <a:pt x="8546" y="10100"/>
                    <a:pt x="8588" y="10100"/>
                  </a:cubicBezTo>
                  <a:cubicBezTo>
                    <a:pt x="8630" y="10058"/>
                    <a:pt x="8673" y="10058"/>
                    <a:pt x="8673" y="10058"/>
                  </a:cubicBezTo>
                  <a:lnTo>
                    <a:pt x="17048" y="5236"/>
                  </a:lnTo>
                  <a:cubicBezTo>
                    <a:pt x="17091" y="5193"/>
                    <a:pt x="17133" y="5109"/>
                    <a:pt x="17175" y="5024"/>
                  </a:cubicBezTo>
                  <a:cubicBezTo>
                    <a:pt x="17133" y="4940"/>
                    <a:pt x="17091" y="4897"/>
                    <a:pt x="17048" y="4855"/>
                  </a:cubicBezTo>
                  <a:lnTo>
                    <a:pt x="8673" y="33"/>
                  </a:lnTo>
                  <a:cubicBezTo>
                    <a:pt x="8651" y="11"/>
                    <a:pt x="8620" y="1"/>
                    <a:pt x="8583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8576283" y="7576"/>
              <a:ext cx="569358" cy="960929"/>
            </a:xfrm>
            <a:custGeom>
              <a:avLst/>
              <a:gdLst/>
              <a:ahLst/>
              <a:cxnLst/>
              <a:rect l="l" t="t" r="r" b="b"/>
              <a:pathLst>
                <a:path w="8842" h="14923" extrusionOk="0">
                  <a:moveTo>
                    <a:pt x="465" y="582"/>
                  </a:moveTo>
                  <a:lnTo>
                    <a:pt x="8418" y="5151"/>
                  </a:lnTo>
                  <a:lnTo>
                    <a:pt x="8418" y="14288"/>
                  </a:lnTo>
                  <a:lnTo>
                    <a:pt x="465" y="9720"/>
                  </a:lnTo>
                  <a:lnTo>
                    <a:pt x="465" y="582"/>
                  </a:lnTo>
                  <a:close/>
                  <a:moveTo>
                    <a:pt x="249" y="1"/>
                  </a:moveTo>
                  <a:cubicBezTo>
                    <a:pt x="212" y="1"/>
                    <a:pt x="169" y="11"/>
                    <a:pt x="127" y="33"/>
                  </a:cubicBezTo>
                  <a:cubicBezTo>
                    <a:pt x="85" y="75"/>
                    <a:pt x="42" y="117"/>
                    <a:pt x="42" y="202"/>
                  </a:cubicBezTo>
                  <a:lnTo>
                    <a:pt x="42" y="9847"/>
                  </a:lnTo>
                  <a:cubicBezTo>
                    <a:pt x="0" y="9931"/>
                    <a:pt x="42" y="10016"/>
                    <a:pt x="127" y="10058"/>
                  </a:cubicBezTo>
                  <a:lnTo>
                    <a:pt x="8503" y="14880"/>
                  </a:lnTo>
                  <a:cubicBezTo>
                    <a:pt x="8503" y="14880"/>
                    <a:pt x="8545" y="14880"/>
                    <a:pt x="8587" y="14923"/>
                  </a:cubicBezTo>
                  <a:cubicBezTo>
                    <a:pt x="8630" y="14880"/>
                    <a:pt x="8672" y="14880"/>
                    <a:pt x="8714" y="14880"/>
                  </a:cubicBezTo>
                  <a:cubicBezTo>
                    <a:pt x="8799" y="14838"/>
                    <a:pt x="8841" y="14754"/>
                    <a:pt x="8841" y="14669"/>
                  </a:cubicBezTo>
                  <a:lnTo>
                    <a:pt x="8841" y="5024"/>
                  </a:lnTo>
                  <a:cubicBezTo>
                    <a:pt x="8799" y="4940"/>
                    <a:pt x="8757" y="4897"/>
                    <a:pt x="8714" y="4855"/>
                  </a:cubicBezTo>
                  <a:lnTo>
                    <a:pt x="339" y="33"/>
                  </a:lnTo>
                  <a:cubicBezTo>
                    <a:pt x="317" y="11"/>
                    <a:pt x="286" y="1"/>
                    <a:pt x="249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8039636" y="7576"/>
              <a:ext cx="566654" cy="960929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8376" y="582"/>
                  </a:moveTo>
                  <a:lnTo>
                    <a:pt x="8376" y="9720"/>
                  </a:lnTo>
                  <a:lnTo>
                    <a:pt x="466" y="14288"/>
                  </a:lnTo>
                  <a:lnTo>
                    <a:pt x="466" y="5151"/>
                  </a:lnTo>
                  <a:lnTo>
                    <a:pt x="8376" y="582"/>
                  </a:lnTo>
                  <a:close/>
                  <a:moveTo>
                    <a:pt x="8583" y="1"/>
                  </a:moveTo>
                  <a:cubicBezTo>
                    <a:pt x="8546" y="1"/>
                    <a:pt x="8503" y="11"/>
                    <a:pt x="8461" y="33"/>
                  </a:cubicBezTo>
                  <a:lnTo>
                    <a:pt x="128" y="4855"/>
                  </a:lnTo>
                  <a:cubicBezTo>
                    <a:pt x="43" y="4897"/>
                    <a:pt x="1" y="4940"/>
                    <a:pt x="1" y="5024"/>
                  </a:cubicBezTo>
                  <a:lnTo>
                    <a:pt x="1" y="14669"/>
                  </a:lnTo>
                  <a:cubicBezTo>
                    <a:pt x="1" y="14754"/>
                    <a:pt x="43" y="14838"/>
                    <a:pt x="128" y="14880"/>
                  </a:cubicBezTo>
                  <a:cubicBezTo>
                    <a:pt x="128" y="14880"/>
                    <a:pt x="170" y="14923"/>
                    <a:pt x="212" y="14923"/>
                  </a:cubicBezTo>
                  <a:cubicBezTo>
                    <a:pt x="254" y="14880"/>
                    <a:pt x="297" y="14880"/>
                    <a:pt x="339" y="14880"/>
                  </a:cubicBezTo>
                  <a:lnTo>
                    <a:pt x="8673" y="10058"/>
                  </a:lnTo>
                  <a:cubicBezTo>
                    <a:pt x="8757" y="10016"/>
                    <a:pt x="8799" y="9931"/>
                    <a:pt x="8799" y="9847"/>
                  </a:cubicBezTo>
                  <a:lnTo>
                    <a:pt x="8799" y="202"/>
                  </a:lnTo>
                  <a:cubicBezTo>
                    <a:pt x="8799" y="117"/>
                    <a:pt x="8757" y="75"/>
                    <a:pt x="8673" y="33"/>
                  </a:cubicBezTo>
                  <a:cubicBezTo>
                    <a:pt x="8651" y="11"/>
                    <a:pt x="8620" y="1"/>
                    <a:pt x="8583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8053287" y="641585"/>
              <a:ext cx="1075999" cy="62113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76" y="9645"/>
                  </a:moveTo>
                  <a:lnTo>
                    <a:pt x="16709" y="4823"/>
                  </a:lnTo>
                  <a:lnTo>
                    <a:pt x="8376" y="1"/>
                  </a:lnTo>
                  <a:lnTo>
                    <a:pt x="0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8036931" y="628642"/>
              <a:ext cx="1108710" cy="647660"/>
            </a:xfrm>
            <a:custGeom>
              <a:avLst/>
              <a:gdLst/>
              <a:ahLst/>
              <a:cxnLst/>
              <a:rect l="l" t="t" r="r" b="b"/>
              <a:pathLst>
                <a:path w="17218" h="10058" extrusionOk="0">
                  <a:moveTo>
                    <a:pt x="8630" y="455"/>
                  </a:moveTo>
                  <a:lnTo>
                    <a:pt x="16540" y="5024"/>
                  </a:lnTo>
                  <a:lnTo>
                    <a:pt x="8630" y="9593"/>
                  </a:lnTo>
                  <a:lnTo>
                    <a:pt x="677" y="5024"/>
                  </a:lnTo>
                  <a:lnTo>
                    <a:pt x="8630" y="455"/>
                  </a:lnTo>
                  <a:close/>
                  <a:moveTo>
                    <a:pt x="8625" y="1"/>
                  </a:moveTo>
                  <a:cubicBezTo>
                    <a:pt x="8588" y="1"/>
                    <a:pt x="8545" y="11"/>
                    <a:pt x="8503" y="32"/>
                  </a:cubicBezTo>
                  <a:lnTo>
                    <a:pt x="170" y="4812"/>
                  </a:lnTo>
                  <a:cubicBezTo>
                    <a:pt x="0" y="4897"/>
                    <a:pt x="0" y="5109"/>
                    <a:pt x="170" y="5193"/>
                  </a:cubicBezTo>
                  <a:lnTo>
                    <a:pt x="8503" y="10016"/>
                  </a:lnTo>
                  <a:cubicBezTo>
                    <a:pt x="8545" y="10058"/>
                    <a:pt x="8588" y="10058"/>
                    <a:pt x="8630" y="10058"/>
                  </a:cubicBezTo>
                  <a:lnTo>
                    <a:pt x="8715" y="10058"/>
                  </a:lnTo>
                  <a:lnTo>
                    <a:pt x="17090" y="5235"/>
                  </a:lnTo>
                  <a:cubicBezTo>
                    <a:pt x="17217" y="5151"/>
                    <a:pt x="17217" y="4897"/>
                    <a:pt x="17090" y="4855"/>
                  </a:cubicBezTo>
                  <a:lnTo>
                    <a:pt x="8715" y="32"/>
                  </a:lnTo>
                  <a:cubicBezTo>
                    <a:pt x="8693" y="11"/>
                    <a:pt x="8662" y="1"/>
                    <a:pt x="8625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8039636" y="939207"/>
              <a:ext cx="566654" cy="1581931"/>
            </a:xfrm>
            <a:custGeom>
              <a:avLst/>
              <a:gdLst/>
              <a:ahLst/>
              <a:cxnLst/>
              <a:rect l="l" t="t" r="r" b="b"/>
              <a:pathLst>
                <a:path w="8800" h="24567" extrusionOk="0">
                  <a:moveTo>
                    <a:pt x="466" y="582"/>
                  </a:moveTo>
                  <a:lnTo>
                    <a:pt x="8376" y="5150"/>
                  </a:lnTo>
                  <a:lnTo>
                    <a:pt x="8376" y="23932"/>
                  </a:lnTo>
                  <a:lnTo>
                    <a:pt x="466" y="19364"/>
                  </a:lnTo>
                  <a:lnTo>
                    <a:pt x="466" y="582"/>
                  </a:lnTo>
                  <a:close/>
                  <a:moveTo>
                    <a:pt x="217" y="0"/>
                  </a:moveTo>
                  <a:cubicBezTo>
                    <a:pt x="180" y="0"/>
                    <a:pt x="149" y="11"/>
                    <a:pt x="128" y="32"/>
                  </a:cubicBezTo>
                  <a:cubicBezTo>
                    <a:pt x="43" y="74"/>
                    <a:pt x="1" y="116"/>
                    <a:pt x="1" y="201"/>
                  </a:cubicBezTo>
                  <a:lnTo>
                    <a:pt x="1" y="19533"/>
                  </a:lnTo>
                  <a:cubicBezTo>
                    <a:pt x="1" y="19618"/>
                    <a:pt x="43" y="19702"/>
                    <a:pt x="128" y="19744"/>
                  </a:cubicBezTo>
                  <a:lnTo>
                    <a:pt x="8461" y="24567"/>
                  </a:lnTo>
                  <a:lnTo>
                    <a:pt x="8588" y="24567"/>
                  </a:lnTo>
                  <a:cubicBezTo>
                    <a:pt x="8630" y="24567"/>
                    <a:pt x="8673" y="24525"/>
                    <a:pt x="8673" y="24525"/>
                  </a:cubicBezTo>
                  <a:cubicBezTo>
                    <a:pt x="8757" y="24482"/>
                    <a:pt x="8799" y="24398"/>
                    <a:pt x="8799" y="24313"/>
                  </a:cubicBezTo>
                  <a:lnTo>
                    <a:pt x="8799" y="5023"/>
                  </a:lnTo>
                  <a:cubicBezTo>
                    <a:pt x="8799" y="4939"/>
                    <a:pt x="8757" y="4896"/>
                    <a:pt x="8673" y="4854"/>
                  </a:cubicBezTo>
                  <a:lnTo>
                    <a:pt x="339" y="32"/>
                  </a:lnTo>
                  <a:cubicBezTo>
                    <a:pt x="297" y="11"/>
                    <a:pt x="254" y="0"/>
                    <a:pt x="217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8592563" y="3361958"/>
              <a:ext cx="1076063" cy="621130"/>
            </a:xfrm>
            <a:custGeom>
              <a:avLst/>
              <a:gdLst/>
              <a:ahLst/>
              <a:cxnLst/>
              <a:rect l="l" t="t" r="r" b="b"/>
              <a:pathLst>
                <a:path w="16711" h="9646" extrusionOk="0">
                  <a:moveTo>
                    <a:pt x="16710" y="4823"/>
                  </a:moveTo>
                  <a:lnTo>
                    <a:pt x="8377" y="0"/>
                  </a:lnTo>
                  <a:lnTo>
                    <a:pt x="1" y="4823"/>
                  </a:lnTo>
                  <a:lnTo>
                    <a:pt x="8377" y="9645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8042329" y="3106577"/>
              <a:ext cx="566654" cy="1513868"/>
            </a:xfrm>
            <a:custGeom>
              <a:avLst/>
              <a:gdLst/>
              <a:ahLst/>
              <a:cxnLst/>
              <a:rect l="l" t="t" r="r" b="b"/>
              <a:pathLst>
                <a:path w="8800" h="23510" extrusionOk="0">
                  <a:moveTo>
                    <a:pt x="8377" y="625"/>
                  </a:moveTo>
                  <a:lnTo>
                    <a:pt x="8377" y="18307"/>
                  </a:lnTo>
                  <a:lnTo>
                    <a:pt x="424" y="22875"/>
                  </a:lnTo>
                  <a:lnTo>
                    <a:pt x="424" y="5193"/>
                  </a:lnTo>
                  <a:lnTo>
                    <a:pt x="8377" y="625"/>
                  </a:lnTo>
                  <a:close/>
                  <a:moveTo>
                    <a:pt x="8551" y="1"/>
                  </a:moveTo>
                  <a:cubicBezTo>
                    <a:pt x="8514" y="1"/>
                    <a:pt x="8482" y="11"/>
                    <a:pt x="8461" y="32"/>
                  </a:cubicBezTo>
                  <a:lnTo>
                    <a:pt x="85" y="4855"/>
                  </a:lnTo>
                  <a:cubicBezTo>
                    <a:pt x="43" y="4897"/>
                    <a:pt x="1" y="4982"/>
                    <a:pt x="1" y="5066"/>
                  </a:cubicBezTo>
                  <a:lnTo>
                    <a:pt x="1" y="23298"/>
                  </a:lnTo>
                  <a:cubicBezTo>
                    <a:pt x="1" y="23383"/>
                    <a:pt x="43" y="23468"/>
                    <a:pt x="85" y="23510"/>
                  </a:cubicBezTo>
                  <a:lnTo>
                    <a:pt x="212" y="23510"/>
                  </a:lnTo>
                  <a:cubicBezTo>
                    <a:pt x="255" y="23510"/>
                    <a:pt x="297" y="23468"/>
                    <a:pt x="297" y="23468"/>
                  </a:cubicBezTo>
                  <a:lnTo>
                    <a:pt x="8673" y="18645"/>
                  </a:lnTo>
                  <a:cubicBezTo>
                    <a:pt x="8757" y="18603"/>
                    <a:pt x="8800" y="18518"/>
                    <a:pt x="8800" y="18476"/>
                  </a:cubicBezTo>
                  <a:lnTo>
                    <a:pt x="8800" y="244"/>
                  </a:lnTo>
                  <a:cubicBezTo>
                    <a:pt x="8800" y="159"/>
                    <a:pt x="8757" y="75"/>
                    <a:pt x="8673" y="32"/>
                  </a:cubicBezTo>
                  <a:cubicBezTo>
                    <a:pt x="8630" y="11"/>
                    <a:pt x="8588" y="1"/>
                    <a:pt x="8551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8042329" y="4280582"/>
              <a:ext cx="1103301" cy="650429"/>
            </a:xfrm>
            <a:custGeom>
              <a:avLst/>
              <a:gdLst/>
              <a:ahLst/>
              <a:cxnLst/>
              <a:rect l="l" t="t" r="r" b="b"/>
              <a:pathLst>
                <a:path w="17134" h="10101" extrusionOk="0">
                  <a:moveTo>
                    <a:pt x="8546" y="498"/>
                  </a:moveTo>
                  <a:lnTo>
                    <a:pt x="16499" y="5024"/>
                  </a:lnTo>
                  <a:lnTo>
                    <a:pt x="8546" y="9593"/>
                  </a:lnTo>
                  <a:lnTo>
                    <a:pt x="635" y="5024"/>
                  </a:lnTo>
                  <a:lnTo>
                    <a:pt x="8546" y="498"/>
                  </a:lnTo>
                  <a:close/>
                  <a:moveTo>
                    <a:pt x="8551" y="1"/>
                  </a:moveTo>
                  <a:cubicBezTo>
                    <a:pt x="8514" y="1"/>
                    <a:pt x="8482" y="11"/>
                    <a:pt x="8461" y="32"/>
                  </a:cubicBezTo>
                  <a:lnTo>
                    <a:pt x="85" y="4855"/>
                  </a:lnTo>
                  <a:cubicBezTo>
                    <a:pt x="43" y="4897"/>
                    <a:pt x="1" y="4982"/>
                    <a:pt x="1" y="5024"/>
                  </a:cubicBezTo>
                  <a:cubicBezTo>
                    <a:pt x="1" y="5109"/>
                    <a:pt x="43" y="5193"/>
                    <a:pt x="85" y="5236"/>
                  </a:cubicBezTo>
                  <a:lnTo>
                    <a:pt x="8461" y="10058"/>
                  </a:lnTo>
                  <a:cubicBezTo>
                    <a:pt x="8461" y="10058"/>
                    <a:pt x="8504" y="10100"/>
                    <a:pt x="8546" y="10100"/>
                  </a:cubicBezTo>
                  <a:cubicBezTo>
                    <a:pt x="8588" y="10100"/>
                    <a:pt x="8630" y="10058"/>
                    <a:pt x="8673" y="10058"/>
                  </a:cubicBezTo>
                  <a:lnTo>
                    <a:pt x="17006" y="5236"/>
                  </a:lnTo>
                  <a:cubicBezTo>
                    <a:pt x="17091" y="5193"/>
                    <a:pt x="17133" y="5109"/>
                    <a:pt x="17133" y="5024"/>
                  </a:cubicBezTo>
                  <a:cubicBezTo>
                    <a:pt x="17133" y="4982"/>
                    <a:pt x="17091" y="4897"/>
                    <a:pt x="17006" y="4855"/>
                  </a:cubicBezTo>
                  <a:lnTo>
                    <a:pt x="8673" y="32"/>
                  </a:lnTo>
                  <a:cubicBezTo>
                    <a:pt x="8630" y="11"/>
                    <a:pt x="8588" y="1"/>
                    <a:pt x="8551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8578976" y="2175011"/>
              <a:ext cx="566654" cy="1513868"/>
            </a:xfrm>
            <a:custGeom>
              <a:avLst/>
              <a:gdLst/>
              <a:ahLst/>
              <a:cxnLst/>
              <a:rect l="l" t="t" r="r" b="b"/>
              <a:pathLst>
                <a:path w="8800" h="23510" extrusionOk="0">
                  <a:moveTo>
                    <a:pt x="8376" y="624"/>
                  </a:moveTo>
                  <a:lnTo>
                    <a:pt x="8376" y="18306"/>
                  </a:lnTo>
                  <a:lnTo>
                    <a:pt x="466" y="22875"/>
                  </a:lnTo>
                  <a:lnTo>
                    <a:pt x="466" y="5193"/>
                  </a:lnTo>
                  <a:lnTo>
                    <a:pt x="8376" y="624"/>
                  </a:lnTo>
                  <a:close/>
                  <a:moveTo>
                    <a:pt x="8582" y="0"/>
                  </a:moveTo>
                  <a:cubicBezTo>
                    <a:pt x="8545" y="0"/>
                    <a:pt x="8503" y="11"/>
                    <a:pt x="8461" y="32"/>
                  </a:cubicBezTo>
                  <a:lnTo>
                    <a:pt x="127" y="4854"/>
                  </a:lnTo>
                  <a:cubicBezTo>
                    <a:pt x="43" y="4897"/>
                    <a:pt x="0" y="4981"/>
                    <a:pt x="0" y="5066"/>
                  </a:cubicBezTo>
                  <a:lnTo>
                    <a:pt x="0" y="23256"/>
                  </a:lnTo>
                  <a:cubicBezTo>
                    <a:pt x="0" y="23340"/>
                    <a:pt x="43" y="23425"/>
                    <a:pt x="127" y="23467"/>
                  </a:cubicBezTo>
                  <a:cubicBezTo>
                    <a:pt x="127" y="23467"/>
                    <a:pt x="170" y="23510"/>
                    <a:pt x="212" y="23510"/>
                  </a:cubicBezTo>
                  <a:cubicBezTo>
                    <a:pt x="254" y="23510"/>
                    <a:pt x="296" y="23467"/>
                    <a:pt x="339" y="23467"/>
                  </a:cubicBezTo>
                  <a:lnTo>
                    <a:pt x="8672" y="18645"/>
                  </a:lnTo>
                  <a:cubicBezTo>
                    <a:pt x="8757" y="18603"/>
                    <a:pt x="8799" y="18518"/>
                    <a:pt x="8799" y="18433"/>
                  </a:cubicBezTo>
                  <a:lnTo>
                    <a:pt x="8799" y="244"/>
                  </a:lnTo>
                  <a:cubicBezTo>
                    <a:pt x="8799" y="159"/>
                    <a:pt x="8757" y="74"/>
                    <a:pt x="8672" y="32"/>
                  </a:cubicBezTo>
                  <a:cubicBezTo>
                    <a:pt x="8651" y="11"/>
                    <a:pt x="8619" y="0"/>
                    <a:pt x="8582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" name="Google Shape;514;p21"/>
          <p:cNvSpPr txBox="1">
            <a:spLocks noGrp="1"/>
          </p:cNvSpPr>
          <p:nvPr>
            <p:ph type="title" idx="6" hasCustomPrompt="1"/>
          </p:nvPr>
        </p:nvSpPr>
        <p:spPr>
          <a:xfrm>
            <a:off x="4824725" y="715793"/>
            <a:ext cx="18210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5" name="Google Shape;515;p21"/>
          <p:cNvSpPr txBox="1">
            <a:spLocks noGrp="1"/>
          </p:cNvSpPr>
          <p:nvPr>
            <p:ph type="subTitle" idx="7"/>
          </p:nvPr>
        </p:nvSpPr>
        <p:spPr>
          <a:xfrm>
            <a:off x="4871788" y="1355618"/>
            <a:ext cx="17265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21"/>
          <p:cNvSpPr txBox="1">
            <a:spLocks noGrp="1"/>
          </p:cNvSpPr>
          <p:nvPr>
            <p:ph type="title" idx="8" hasCustomPrompt="1"/>
          </p:nvPr>
        </p:nvSpPr>
        <p:spPr>
          <a:xfrm>
            <a:off x="4824725" y="2059375"/>
            <a:ext cx="18210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7" name="Google Shape;517;p21"/>
          <p:cNvSpPr txBox="1">
            <a:spLocks noGrp="1"/>
          </p:cNvSpPr>
          <p:nvPr>
            <p:ph type="subTitle" idx="9"/>
          </p:nvPr>
        </p:nvSpPr>
        <p:spPr>
          <a:xfrm>
            <a:off x="4871788" y="2699338"/>
            <a:ext cx="17265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1"/>
          <p:cNvSpPr txBox="1">
            <a:spLocks noGrp="1"/>
          </p:cNvSpPr>
          <p:nvPr>
            <p:ph type="title" idx="13" hasCustomPrompt="1"/>
          </p:nvPr>
        </p:nvSpPr>
        <p:spPr>
          <a:xfrm>
            <a:off x="4824725" y="3402950"/>
            <a:ext cx="18210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9" name="Google Shape;519;p21"/>
          <p:cNvSpPr txBox="1">
            <a:spLocks noGrp="1"/>
          </p:cNvSpPr>
          <p:nvPr>
            <p:ph type="subTitle" idx="14"/>
          </p:nvPr>
        </p:nvSpPr>
        <p:spPr>
          <a:xfrm>
            <a:off x="4871788" y="4042750"/>
            <a:ext cx="17265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4818813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16">
          <p15:clr>
            <a:srgbClr val="FA7B17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Thanks and Credits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3"/>
          <p:cNvSpPr/>
          <p:nvPr/>
        </p:nvSpPr>
        <p:spPr>
          <a:xfrm>
            <a:off x="7506708" y="3890832"/>
            <a:ext cx="1108710" cy="647660"/>
          </a:xfrm>
          <a:custGeom>
            <a:avLst/>
            <a:gdLst/>
            <a:ahLst/>
            <a:cxnLst/>
            <a:rect l="l" t="t" r="r" b="b"/>
            <a:pathLst>
              <a:path w="17218" h="10058" extrusionOk="0">
                <a:moveTo>
                  <a:pt x="8630" y="455"/>
                </a:moveTo>
                <a:lnTo>
                  <a:pt x="16541" y="5023"/>
                </a:lnTo>
                <a:lnTo>
                  <a:pt x="8630" y="9592"/>
                </a:lnTo>
                <a:lnTo>
                  <a:pt x="677" y="5023"/>
                </a:lnTo>
                <a:lnTo>
                  <a:pt x="8630" y="455"/>
                </a:lnTo>
                <a:close/>
                <a:moveTo>
                  <a:pt x="8625" y="0"/>
                </a:moveTo>
                <a:cubicBezTo>
                  <a:pt x="8588" y="0"/>
                  <a:pt x="8546" y="11"/>
                  <a:pt x="8503" y="32"/>
                </a:cubicBezTo>
                <a:lnTo>
                  <a:pt x="170" y="4854"/>
                </a:lnTo>
                <a:cubicBezTo>
                  <a:pt x="1" y="4939"/>
                  <a:pt x="1" y="5150"/>
                  <a:pt x="170" y="5235"/>
                </a:cubicBezTo>
                <a:lnTo>
                  <a:pt x="8503" y="10057"/>
                </a:lnTo>
                <a:lnTo>
                  <a:pt x="8715" y="10057"/>
                </a:lnTo>
                <a:lnTo>
                  <a:pt x="17091" y="5235"/>
                </a:lnTo>
                <a:cubicBezTo>
                  <a:pt x="17217" y="5150"/>
                  <a:pt x="17217" y="4939"/>
                  <a:pt x="17091" y="4854"/>
                </a:cubicBezTo>
                <a:lnTo>
                  <a:pt x="8715" y="32"/>
                </a:lnTo>
                <a:cubicBezTo>
                  <a:pt x="8694" y="11"/>
                  <a:pt x="8662" y="0"/>
                  <a:pt x="8625" y="0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3"/>
          <p:cNvSpPr/>
          <p:nvPr/>
        </p:nvSpPr>
        <p:spPr>
          <a:xfrm rot="10800000">
            <a:off x="519556" y="621670"/>
            <a:ext cx="1108710" cy="647660"/>
          </a:xfrm>
          <a:custGeom>
            <a:avLst/>
            <a:gdLst/>
            <a:ahLst/>
            <a:cxnLst/>
            <a:rect l="l" t="t" r="r" b="b"/>
            <a:pathLst>
              <a:path w="17218" h="10058" extrusionOk="0">
                <a:moveTo>
                  <a:pt x="8630" y="455"/>
                </a:moveTo>
                <a:lnTo>
                  <a:pt x="16541" y="5023"/>
                </a:lnTo>
                <a:lnTo>
                  <a:pt x="8630" y="9592"/>
                </a:lnTo>
                <a:lnTo>
                  <a:pt x="677" y="5023"/>
                </a:lnTo>
                <a:lnTo>
                  <a:pt x="8630" y="455"/>
                </a:lnTo>
                <a:close/>
                <a:moveTo>
                  <a:pt x="8625" y="0"/>
                </a:moveTo>
                <a:cubicBezTo>
                  <a:pt x="8588" y="0"/>
                  <a:pt x="8546" y="11"/>
                  <a:pt x="8503" y="32"/>
                </a:cubicBezTo>
                <a:lnTo>
                  <a:pt x="170" y="4854"/>
                </a:lnTo>
                <a:cubicBezTo>
                  <a:pt x="1" y="4939"/>
                  <a:pt x="1" y="5150"/>
                  <a:pt x="170" y="5235"/>
                </a:cubicBezTo>
                <a:lnTo>
                  <a:pt x="8503" y="10057"/>
                </a:lnTo>
                <a:lnTo>
                  <a:pt x="8715" y="10057"/>
                </a:lnTo>
                <a:lnTo>
                  <a:pt x="17091" y="5235"/>
                </a:lnTo>
                <a:cubicBezTo>
                  <a:pt x="17217" y="5150"/>
                  <a:pt x="17217" y="4939"/>
                  <a:pt x="17091" y="4854"/>
                </a:cubicBezTo>
                <a:lnTo>
                  <a:pt x="8715" y="32"/>
                </a:lnTo>
                <a:cubicBezTo>
                  <a:pt x="8694" y="11"/>
                  <a:pt x="8662" y="0"/>
                  <a:pt x="8625" y="0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3"/>
          <p:cNvSpPr txBox="1">
            <a:spLocks noGrp="1"/>
          </p:cNvSpPr>
          <p:nvPr>
            <p:ph type="title"/>
          </p:nvPr>
        </p:nvSpPr>
        <p:spPr>
          <a:xfrm>
            <a:off x="2378400" y="688679"/>
            <a:ext cx="4387200" cy="4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41" name="Google Shape;541;p23"/>
          <p:cNvSpPr txBox="1">
            <a:spLocks noGrp="1"/>
          </p:cNvSpPr>
          <p:nvPr>
            <p:ph type="subTitle" idx="1"/>
          </p:nvPr>
        </p:nvSpPr>
        <p:spPr>
          <a:xfrm>
            <a:off x="3098550" y="1340975"/>
            <a:ext cx="2946900" cy="9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2" name="Google Shape;542;p23"/>
          <p:cNvSpPr txBox="1"/>
          <p:nvPr/>
        </p:nvSpPr>
        <p:spPr>
          <a:xfrm>
            <a:off x="2997600" y="3485700"/>
            <a:ext cx="31488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rPr>
              <a:t>CREDITS: This presentation template was created by </a:t>
            </a:r>
            <a:r>
              <a:rPr lang="en" sz="1000" b="1">
                <a:solidFill>
                  <a:schemeClr val="accent3"/>
                </a:solidFill>
                <a:uFill>
                  <a:noFill/>
                </a:uFill>
                <a:latin typeface="Arimo"/>
                <a:ea typeface="Arimo"/>
                <a:cs typeface="Arimo"/>
                <a:sym typeface="Arimo"/>
                <a:hlinkClick r:id="rId2"/>
              </a:rPr>
              <a:t>Slidesgo</a:t>
            </a:r>
            <a:r>
              <a:rPr lang="en" sz="1000"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rPr>
              <a:t>, including icons by </a:t>
            </a:r>
            <a:r>
              <a:rPr lang="en" sz="1000" b="1">
                <a:solidFill>
                  <a:schemeClr val="accent3"/>
                </a:solidFill>
                <a:uFill>
                  <a:noFill/>
                </a:uFill>
                <a:latin typeface="Arimo"/>
                <a:ea typeface="Arimo"/>
                <a:cs typeface="Arimo"/>
                <a:sym typeface="Arimo"/>
                <a:hlinkClick r:id="rId3"/>
              </a:rPr>
              <a:t>Flaticon</a:t>
            </a:r>
            <a:r>
              <a:rPr lang="en" sz="1000"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rPr>
              <a:t>, and infographics &amp; images by </a:t>
            </a:r>
            <a:r>
              <a:rPr lang="en" sz="1000" b="1">
                <a:solidFill>
                  <a:schemeClr val="accent3"/>
                </a:solidFill>
                <a:uFill>
                  <a:noFill/>
                </a:uFill>
                <a:latin typeface="Arimo"/>
                <a:ea typeface="Arimo"/>
                <a:cs typeface="Arimo"/>
                <a:sym typeface="Arimo"/>
                <a:hlinkClick r:id="rId4"/>
              </a:rPr>
              <a:t>Freepik</a:t>
            </a:r>
            <a:r>
              <a:rPr lang="en" sz="1000"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endParaRPr sz="1000">
              <a:solidFill>
                <a:schemeClr val="accent3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000" b="1">
              <a:solidFill>
                <a:schemeClr val="accent3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43" name="Google Shape;543;p23"/>
          <p:cNvSpPr/>
          <p:nvPr/>
        </p:nvSpPr>
        <p:spPr>
          <a:xfrm rot="10800000">
            <a:off x="519556" y="3578965"/>
            <a:ext cx="1108710" cy="647660"/>
          </a:xfrm>
          <a:custGeom>
            <a:avLst/>
            <a:gdLst/>
            <a:ahLst/>
            <a:cxnLst/>
            <a:rect l="l" t="t" r="r" b="b"/>
            <a:pathLst>
              <a:path w="17218" h="10058" extrusionOk="0">
                <a:moveTo>
                  <a:pt x="8630" y="455"/>
                </a:moveTo>
                <a:lnTo>
                  <a:pt x="16541" y="5023"/>
                </a:lnTo>
                <a:lnTo>
                  <a:pt x="8630" y="9592"/>
                </a:lnTo>
                <a:lnTo>
                  <a:pt x="677" y="5023"/>
                </a:lnTo>
                <a:lnTo>
                  <a:pt x="8630" y="455"/>
                </a:lnTo>
                <a:close/>
                <a:moveTo>
                  <a:pt x="8625" y="0"/>
                </a:moveTo>
                <a:cubicBezTo>
                  <a:pt x="8588" y="0"/>
                  <a:pt x="8546" y="11"/>
                  <a:pt x="8503" y="32"/>
                </a:cubicBezTo>
                <a:lnTo>
                  <a:pt x="170" y="4854"/>
                </a:lnTo>
                <a:cubicBezTo>
                  <a:pt x="1" y="4939"/>
                  <a:pt x="1" y="5150"/>
                  <a:pt x="170" y="5235"/>
                </a:cubicBezTo>
                <a:lnTo>
                  <a:pt x="8503" y="10057"/>
                </a:lnTo>
                <a:lnTo>
                  <a:pt x="8715" y="10057"/>
                </a:lnTo>
                <a:lnTo>
                  <a:pt x="17091" y="5235"/>
                </a:lnTo>
                <a:cubicBezTo>
                  <a:pt x="17217" y="5150"/>
                  <a:pt x="17217" y="4939"/>
                  <a:pt x="17091" y="4854"/>
                </a:cubicBezTo>
                <a:lnTo>
                  <a:pt x="8715" y="32"/>
                </a:lnTo>
                <a:cubicBezTo>
                  <a:pt x="8694" y="11"/>
                  <a:pt x="8662" y="0"/>
                  <a:pt x="8625" y="0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3"/>
          <p:cNvSpPr/>
          <p:nvPr/>
        </p:nvSpPr>
        <p:spPr>
          <a:xfrm rot="10800000">
            <a:off x="-9028" y="968835"/>
            <a:ext cx="1075999" cy="621130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0" y="4823"/>
                </a:moveTo>
                <a:lnTo>
                  <a:pt x="8376" y="9645"/>
                </a:lnTo>
                <a:lnTo>
                  <a:pt x="16709" y="4823"/>
                </a:lnTo>
                <a:lnTo>
                  <a:pt x="837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3"/>
          <p:cNvSpPr/>
          <p:nvPr/>
        </p:nvSpPr>
        <p:spPr>
          <a:xfrm rot="10800000">
            <a:off x="522043" y="-302657"/>
            <a:ext cx="563950" cy="1581995"/>
          </a:xfrm>
          <a:custGeom>
            <a:avLst/>
            <a:gdLst/>
            <a:ahLst/>
            <a:cxnLst/>
            <a:rect l="l" t="t" r="r" b="b"/>
            <a:pathLst>
              <a:path w="8758" h="24568" extrusionOk="0">
                <a:moveTo>
                  <a:pt x="424" y="624"/>
                </a:moveTo>
                <a:lnTo>
                  <a:pt x="8334" y="5193"/>
                </a:lnTo>
                <a:lnTo>
                  <a:pt x="8334" y="23975"/>
                </a:lnTo>
                <a:lnTo>
                  <a:pt x="424" y="19406"/>
                </a:lnTo>
                <a:lnTo>
                  <a:pt x="424" y="624"/>
                </a:lnTo>
                <a:close/>
                <a:moveTo>
                  <a:pt x="207" y="0"/>
                </a:moveTo>
                <a:cubicBezTo>
                  <a:pt x="170" y="0"/>
                  <a:pt x="128" y="11"/>
                  <a:pt x="85" y="32"/>
                </a:cubicBezTo>
                <a:cubicBezTo>
                  <a:pt x="43" y="74"/>
                  <a:pt x="1" y="159"/>
                  <a:pt x="1" y="244"/>
                </a:cubicBezTo>
                <a:lnTo>
                  <a:pt x="1" y="19491"/>
                </a:lnTo>
                <a:cubicBezTo>
                  <a:pt x="1" y="19576"/>
                  <a:pt x="43" y="19660"/>
                  <a:pt x="85" y="19702"/>
                </a:cubicBezTo>
                <a:lnTo>
                  <a:pt x="8461" y="24567"/>
                </a:lnTo>
                <a:lnTo>
                  <a:pt x="8546" y="24567"/>
                </a:lnTo>
                <a:cubicBezTo>
                  <a:pt x="8588" y="24567"/>
                  <a:pt x="8630" y="24567"/>
                  <a:pt x="8673" y="24525"/>
                </a:cubicBezTo>
                <a:cubicBezTo>
                  <a:pt x="8715" y="24483"/>
                  <a:pt x="8757" y="24440"/>
                  <a:pt x="8757" y="24356"/>
                </a:cubicBezTo>
                <a:lnTo>
                  <a:pt x="8757" y="5066"/>
                </a:lnTo>
                <a:cubicBezTo>
                  <a:pt x="8757" y="4981"/>
                  <a:pt x="8715" y="4897"/>
                  <a:pt x="8673" y="4854"/>
                </a:cubicBezTo>
                <a:lnTo>
                  <a:pt x="297" y="32"/>
                </a:lnTo>
                <a:cubicBezTo>
                  <a:pt x="276" y="11"/>
                  <a:pt x="244" y="0"/>
                  <a:pt x="207" y="0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3"/>
          <p:cNvSpPr/>
          <p:nvPr/>
        </p:nvSpPr>
        <p:spPr>
          <a:xfrm rot="10800000">
            <a:off x="535911" y="558"/>
            <a:ext cx="1075999" cy="621130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8376" y="1"/>
                </a:moveTo>
                <a:lnTo>
                  <a:pt x="0" y="4823"/>
                </a:lnTo>
                <a:lnTo>
                  <a:pt x="8376" y="9645"/>
                </a:lnTo>
                <a:lnTo>
                  <a:pt x="16710" y="4823"/>
                </a:ln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3"/>
          <p:cNvSpPr/>
          <p:nvPr/>
        </p:nvSpPr>
        <p:spPr>
          <a:xfrm rot="10800000" flipH="1">
            <a:off x="-5765" y="-302657"/>
            <a:ext cx="563950" cy="1581995"/>
          </a:xfrm>
          <a:custGeom>
            <a:avLst/>
            <a:gdLst/>
            <a:ahLst/>
            <a:cxnLst/>
            <a:rect l="l" t="t" r="r" b="b"/>
            <a:pathLst>
              <a:path w="8758" h="24568" extrusionOk="0">
                <a:moveTo>
                  <a:pt x="424" y="624"/>
                </a:moveTo>
                <a:lnTo>
                  <a:pt x="8334" y="5193"/>
                </a:lnTo>
                <a:lnTo>
                  <a:pt x="8334" y="23975"/>
                </a:lnTo>
                <a:lnTo>
                  <a:pt x="424" y="19406"/>
                </a:lnTo>
                <a:lnTo>
                  <a:pt x="424" y="624"/>
                </a:lnTo>
                <a:close/>
                <a:moveTo>
                  <a:pt x="207" y="0"/>
                </a:moveTo>
                <a:cubicBezTo>
                  <a:pt x="170" y="0"/>
                  <a:pt x="128" y="11"/>
                  <a:pt x="85" y="32"/>
                </a:cubicBezTo>
                <a:cubicBezTo>
                  <a:pt x="43" y="74"/>
                  <a:pt x="1" y="159"/>
                  <a:pt x="1" y="244"/>
                </a:cubicBezTo>
                <a:lnTo>
                  <a:pt x="1" y="19491"/>
                </a:lnTo>
                <a:cubicBezTo>
                  <a:pt x="1" y="19576"/>
                  <a:pt x="43" y="19660"/>
                  <a:pt x="85" y="19702"/>
                </a:cubicBezTo>
                <a:lnTo>
                  <a:pt x="8461" y="24567"/>
                </a:lnTo>
                <a:lnTo>
                  <a:pt x="8546" y="24567"/>
                </a:lnTo>
                <a:cubicBezTo>
                  <a:pt x="8588" y="24567"/>
                  <a:pt x="8630" y="24567"/>
                  <a:pt x="8673" y="24525"/>
                </a:cubicBezTo>
                <a:cubicBezTo>
                  <a:pt x="8715" y="24483"/>
                  <a:pt x="8757" y="24440"/>
                  <a:pt x="8757" y="24356"/>
                </a:cubicBezTo>
                <a:lnTo>
                  <a:pt x="8757" y="5066"/>
                </a:lnTo>
                <a:cubicBezTo>
                  <a:pt x="8757" y="4981"/>
                  <a:pt x="8715" y="4897"/>
                  <a:pt x="8673" y="4854"/>
                </a:cubicBezTo>
                <a:lnTo>
                  <a:pt x="297" y="32"/>
                </a:lnTo>
                <a:cubicBezTo>
                  <a:pt x="276" y="11"/>
                  <a:pt x="244" y="0"/>
                  <a:pt x="207" y="0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3"/>
          <p:cNvSpPr/>
          <p:nvPr/>
        </p:nvSpPr>
        <p:spPr>
          <a:xfrm>
            <a:off x="958" y="3268353"/>
            <a:ext cx="1075999" cy="621130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0" y="4823"/>
                </a:moveTo>
                <a:lnTo>
                  <a:pt x="8376" y="9645"/>
                </a:lnTo>
                <a:lnTo>
                  <a:pt x="16709" y="4823"/>
                </a:lnTo>
                <a:lnTo>
                  <a:pt x="837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3"/>
          <p:cNvSpPr/>
          <p:nvPr/>
        </p:nvSpPr>
        <p:spPr>
          <a:xfrm>
            <a:off x="-18063" y="3578980"/>
            <a:ext cx="563950" cy="1581995"/>
          </a:xfrm>
          <a:custGeom>
            <a:avLst/>
            <a:gdLst/>
            <a:ahLst/>
            <a:cxnLst/>
            <a:rect l="l" t="t" r="r" b="b"/>
            <a:pathLst>
              <a:path w="8758" h="24568" extrusionOk="0">
                <a:moveTo>
                  <a:pt x="424" y="624"/>
                </a:moveTo>
                <a:lnTo>
                  <a:pt x="8334" y="5193"/>
                </a:lnTo>
                <a:lnTo>
                  <a:pt x="8334" y="23975"/>
                </a:lnTo>
                <a:lnTo>
                  <a:pt x="424" y="19406"/>
                </a:lnTo>
                <a:lnTo>
                  <a:pt x="424" y="624"/>
                </a:lnTo>
                <a:close/>
                <a:moveTo>
                  <a:pt x="207" y="0"/>
                </a:moveTo>
                <a:cubicBezTo>
                  <a:pt x="170" y="0"/>
                  <a:pt x="128" y="11"/>
                  <a:pt x="85" y="32"/>
                </a:cubicBezTo>
                <a:cubicBezTo>
                  <a:pt x="43" y="74"/>
                  <a:pt x="1" y="159"/>
                  <a:pt x="1" y="244"/>
                </a:cubicBezTo>
                <a:lnTo>
                  <a:pt x="1" y="19491"/>
                </a:lnTo>
                <a:cubicBezTo>
                  <a:pt x="1" y="19576"/>
                  <a:pt x="43" y="19660"/>
                  <a:pt x="85" y="19702"/>
                </a:cubicBezTo>
                <a:lnTo>
                  <a:pt x="8461" y="24567"/>
                </a:lnTo>
                <a:lnTo>
                  <a:pt x="8546" y="24567"/>
                </a:lnTo>
                <a:cubicBezTo>
                  <a:pt x="8588" y="24567"/>
                  <a:pt x="8630" y="24567"/>
                  <a:pt x="8673" y="24525"/>
                </a:cubicBezTo>
                <a:cubicBezTo>
                  <a:pt x="8715" y="24483"/>
                  <a:pt x="8757" y="24440"/>
                  <a:pt x="8757" y="24356"/>
                </a:cubicBezTo>
                <a:lnTo>
                  <a:pt x="8757" y="5066"/>
                </a:lnTo>
                <a:cubicBezTo>
                  <a:pt x="8757" y="4981"/>
                  <a:pt x="8715" y="4897"/>
                  <a:pt x="8673" y="4854"/>
                </a:cubicBezTo>
                <a:lnTo>
                  <a:pt x="297" y="32"/>
                </a:lnTo>
                <a:cubicBezTo>
                  <a:pt x="276" y="11"/>
                  <a:pt x="244" y="0"/>
                  <a:pt x="207" y="0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3"/>
          <p:cNvSpPr/>
          <p:nvPr/>
        </p:nvSpPr>
        <p:spPr>
          <a:xfrm flipH="1">
            <a:off x="509744" y="3578980"/>
            <a:ext cx="563950" cy="1581995"/>
          </a:xfrm>
          <a:custGeom>
            <a:avLst/>
            <a:gdLst/>
            <a:ahLst/>
            <a:cxnLst/>
            <a:rect l="l" t="t" r="r" b="b"/>
            <a:pathLst>
              <a:path w="8758" h="24568" extrusionOk="0">
                <a:moveTo>
                  <a:pt x="424" y="624"/>
                </a:moveTo>
                <a:lnTo>
                  <a:pt x="8334" y="5193"/>
                </a:lnTo>
                <a:lnTo>
                  <a:pt x="8334" y="23975"/>
                </a:lnTo>
                <a:lnTo>
                  <a:pt x="424" y="19406"/>
                </a:lnTo>
                <a:lnTo>
                  <a:pt x="424" y="624"/>
                </a:lnTo>
                <a:close/>
                <a:moveTo>
                  <a:pt x="207" y="0"/>
                </a:moveTo>
                <a:cubicBezTo>
                  <a:pt x="170" y="0"/>
                  <a:pt x="128" y="11"/>
                  <a:pt x="85" y="32"/>
                </a:cubicBezTo>
                <a:cubicBezTo>
                  <a:pt x="43" y="74"/>
                  <a:pt x="1" y="159"/>
                  <a:pt x="1" y="244"/>
                </a:cubicBezTo>
                <a:lnTo>
                  <a:pt x="1" y="19491"/>
                </a:lnTo>
                <a:cubicBezTo>
                  <a:pt x="1" y="19576"/>
                  <a:pt x="43" y="19660"/>
                  <a:pt x="85" y="19702"/>
                </a:cubicBezTo>
                <a:lnTo>
                  <a:pt x="8461" y="24567"/>
                </a:lnTo>
                <a:lnTo>
                  <a:pt x="8546" y="24567"/>
                </a:lnTo>
                <a:cubicBezTo>
                  <a:pt x="8588" y="24567"/>
                  <a:pt x="8630" y="24567"/>
                  <a:pt x="8673" y="24525"/>
                </a:cubicBezTo>
                <a:cubicBezTo>
                  <a:pt x="8715" y="24483"/>
                  <a:pt x="8757" y="24440"/>
                  <a:pt x="8757" y="24356"/>
                </a:cubicBezTo>
                <a:lnTo>
                  <a:pt x="8757" y="5066"/>
                </a:lnTo>
                <a:cubicBezTo>
                  <a:pt x="8757" y="4981"/>
                  <a:pt x="8715" y="4897"/>
                  <a:pt x="8673" y="4854"/>
                </a:cubicBezTo>
                <a:lnTo>
                  <a:pt x="297" y="32"/>
                </a:lnTo>
                <a:cubicBezTo>
                  <a:pt x="276" y="11"/>
                  <a:pt x="244" y="0"/>
                  <a:pt x="207" y="0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3"/>
          <p:cNvSpPr/>
          <p:nvPr/>
        </p:nvSpPr>
        <p:spPr>
          <a:xfrm rot="10800000">
            <a:off x="535912" y="4218135"/>
            <a:ext cx="1075999" cy="621130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8376" y="0"/>
                </a:moveTo>
                <a:lnTo>
                  <a:pt x="0" y="4823"/>
                </a:lnTo>
                <a:lnTo>
                  <a:pt x="8376" y="9645"/>
                </a:lnTo>
                <a:lnTo>
                  <a:pt x="16710" y="48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3"/>
          <p:cNvSpPr/>
          <p:nvPr/>
        </p:nvSpPr>
        <p:spPr>
          <a:xfrm>
            <a:off x="7515733" y="933514"/>
            <a:ext cx="1108710" cy="647660"/>
          </a:xfrm>
          <a:custGeom>
            <a:avLst/>
            <a:gdLst/>
            <a:ahLst/>
            <a:cxnLst/>
            <a:rect l="l" t="t" r="r" b="b"/>
            <a:pathLst>
              <a:path w="17218" h="10058" extrusionOk="0">
                <a:moveTo>
                  <a:pt x="8630" y="455"/>
                </a:moveTo>
                <a:lnTo>
                  <a:pt x="16541" y="5023"/>
                </a:lnTo>
                <a:lnTo>
                  <a:pt x="8630" y="9592"/>
                </a:lnTo>
                <a:lnTo>
                  <a:pt x="677" y="5023"/>
                </a:lnTo>
                <a:lnTo>
                  <a:pt x="8630" y="455"/>
                </a:lnTo>
                <a:close/>
                <a:moveTo>
                  <a:pt x="8625" y="0"/>
                </a:moveTo>
                <a:cubicBezTo>
                  <a:pt x="8588" y="0"/>
                  <a:pt x="8546" y="11"/>
                  <a:pt x="8503" y="32"/>
                </a:cubicBezTo>
                <a:lnTo>
                  <a:pt x="170" y="4854"/>
                </a:lnTo>
                <a:cubicBezTo>
                  <a:pt x="1" y="4939"/>
                  <a:pt x="1" y="5150"/>
                  <a:pt x="170" y="5235"/>
                </a:cubicBezTo>
                <a:lnTo>
                  <a:pt x="8503" y="10057"/>
                </a:lnTo>
                <a:lnTo>
                  <a:pt x="8715" y="10057"/>
                </a:lnTo>
                <a:lnTo>
                  <a:pt x="17091" y="5235"/>
                </a:lnTo>
                <a:cubicBezTo>
                  <a:pt x="17217" y="5150"/>
                  <a:pt x="17217" y="4939"/>
                  <a:pt x="17091" y="4854"/>
                </a:cubicBezTo>
                <a:lnTo>
                  <a:pt x="8715" y="32"/>
                </a:lnTo>
                <a:cubicBezTo>
                  <a:pt x="8694" y="11"/>
                  <a:pt x="8662" y="0"/>
                  <a:pt x="8625" y="0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3"/>
          <p:cNvSpPr/>
          <p:nvPr/>
        </p:nvSpPr>
        <p:spPr>
          <a:xfrm>
            <a:off x="8068003" y="3573659"/>
            <a:ext cx="1075999" cy="621130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0" y="4823"/>
                </a:moveTo>
                <a:lnTo>
                  <a:pt x="8376" y="9645"/>
                </a:lnTo>
                <a:lnTo>
                  <a:pt x="16709" y="4823"/>
                </a:lnTo>
                <a:lnTo>
                  <a:pt x="837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3"/>
          <p:cNvSpPr/>
          <p:nvPr/>
        </p:nvSpPr>
        <p:spPr>
          <a:xfrm>
            <a:off x="8048982" y="3884286"/>
            <a:ext cx="563950" cy="1581995"/>
          </a:xfrm>
          <a:custGeom>
            <a:avLst/>
            <a:gdLst/>
            <a:ahLst/>
            <a:cxnLst/>
            <a:rect l="l" t="t" r="r" b="b"/>
            <a:pathLst>
              <a:path w="8758" h="24568" extrusionOk="0">
                <a:moveTo>
                  <a:pt x="424" y="624"/>
                </a:moveTo>
                <a:lnTo>
                  <a:pt x="8334" y="5193"/>
                </a:lnTo>
                <a:lnTo>
                  <a:pt x="8334" y="23975"/>
                </a:lnTo>
                <a:lnTo>
                  <a:pt x="424" y="19406"/>
                </a:lnTo>
                <a:lnTo>
                  <a:pt x="424" y="624"/>
                </a:lnTo>
                <a:close/>
                <a:moveTo>
                  <a:pt x="207" y="0"/>
                </a:moveTo>
                <a:cubicBezTo>
                  <a:pt x="170" y="0"/>
                  <a:pt x="128" y="11"/>
                  <a:pt x="85" y="32"/>
                </a:cubicBezTo>
                <a:cubicBezTo>
                  <a:pt x="43" y="74"/>
                  <a:pt x="1" y="159"/>
                  <a:pt x="1" y="244"/>
                </a:cubicBezTo>
                <a:lnTo>
                  <a:pt x="1" y="19491"/>
                </a:lnTo>
                <a:cubicBezTo>
                  <a:pt x="1" y="19576"/>
                  <a:pt x="43" y="19660"/>
                  <a:pt x="85" y="19702"/>
                </a:cubicBezTo>
                <a:lnTo>
                  <a:pt x="8461" y="24567"/>
                </a:lnTo>
                <a:lnTo>
                  <a:pt x="8546" y="24567"/>
                </a:lnTo>
                <a:cubicBezTo>
                  <a:pt x="8588" y="24567"/>
                  <a:pt x="8630" y="24567"/>
                  <a:pt x="8673" y="24525"/>
                </a:cubicBezTo>
                <a:cubicBezTo>
                  <a:pt x="8715" y="24483"/>
                  <a:pt x="8757" y="24440"/>
                  <a:pt x="8757" y="24356"/>
                </a:cubicBezTo>
                <a:lnTo>
                  <a:pt x="8757" y="5066"/>
                </a:lnTo>
                <a:cubicBezTo>
                  <a:pt x="8757" y="4981"/>
                  <a:pt x="8715" y="4897"/>
                  <a:pt x="8673" y="4854"/>
                </a:cubicBezTo>
                <a:lnTo>
                  <a:pt x="297" y="32"/>
                </a:lnTo>
                <a:cubicBezTo>
                  <a:pt x="276" y="11"/>
                  <a:pt x="244" y="0"/>
                  <a:pt x="207" y="0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3"/>
          <p:cNvSpPr/>
          <p:nvPr/>
        </p:nvSpPr>
        <p:spPr>
          <a:xfrm>
            <a:off x="7517815" y="4532735"/>
            <a:ext cx="1075999" cy="621130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8376" y="1"/>
                </a:moveTo>
                <a:lnTo>
                  <a:pt x="0" y="4823"/>
                </a:lnTo>
                <a:lnTo>
                  <a:pt x="8376" y="9645"/>
                </a:lnTo>
                <a:lnTo>
                  <a:pt x="16710" y="4823"/>
                </a:ln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3"/>
          <p:cNvSpPr/>
          <p:nvPr/>
        </p:nvSpPr>
        <p:spPr>
          <a:xfrm flipH="1">
            <a:off x="8576790" y="3884286"/>
            <a:ext cx="563950" cy="1581995"/>
          </a:xfrm>
          <a:custGeom>
            <a:avLst/>
            <a:gdLst/>
            <a:ahLst/>
            <a:cxnLst/>
            <a:rect l="l" t="t" r="r" b="b"/>
            <a:pathLst>
              <a:path w="8758" h="24568" extrusionOk="0">
                <a:moveTo>
                  <a:pt x="424" y="624"/>
                </a:moveTo>
                <a:lnTo>
                  <a:pt x="8334" y="5193"/>
                </a:lnTo>
                <a:lnTo>
                  <a:pt x="8334" y="23975"/>
                </a:lnTo>
                <a:lnTo>
                  <a:pt x="424" y="19406"/>
                </a:lnTo>
                <a:lnTo>
                  <a:pt x="424" y="624"/>
                </a:lnTo>
                <a:close/>
                <a:moveTo>
                  <a:pt x="207" y="0"/>
                </a:moveTo>
                <a:cubicBezTo>
                  <a:pt x="170" y="0"/>
                  <a:pt x="128" y="11"/>
                  <a:pt x="85" y="32"/>
                </a:cubicBezTo>
                <a:cubicBezTo>
                  <a:pt x="43" y="74"/>
                  <a:pt x="1" y="159"/>
                  <a:pt x="1" y="244"/>
                </a:cubicBezTo>
                <a:lnTo>
                  <a:pt x="1" y="19491"/>
                </a:lnTo>
                <a:cubicBezTo>
                  <a:pt x="1" y="19576"/>
                  <a:pt x="43" y="19660"/>
                  <a:pt x="85" y="19702"/>
                </a:cubicBezTo>
                <a:lnTo>
                  <a:pt x="8461" y="24567"/>
                </a:lnTo>
                <a:lnTo>
                  <a:pt x="8546" y="24567"/>
                </a:lnTo>
                <a:cubicBezTo>
                  <a:pt x="8588" y="24567"/>
                  <a:pt x="8630" y="24567"/>
                  <a:pt x="8673" y="24525"/>
                </a:cubicBezTo>
                <a:cubicBezTo>
                  <a:pt x="8715" y="24483"/>
                  <a:pt x="8757" y="24440"/>
                  <a:pt x="8757" y="24356"/>
                </a:cubicBezTo>
                <a:lnTo>
                  <a:pt x="8757" y="5066"/>
                </a:lnTo>
                <a:cubicBezTo>
                  <a:pt x="8757" y="4981"/>
                  <a:pt x="8715" y="4897"/>
                  <a:pt x="8673" y="4854"/>
                </a:cubicBezTo>
                <a:lnTo>
                  <a:pt x="297" y="32"/>
                </a:lnTo>
                <a:cubicBezTo>
                  <a:pt x="276" y="11"/>
                  <a:pt x="244" y="0"/>
                  <a:pt x="207" y="0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3"/>
          <p:cNvSpPr/>
          <p:nvPr/>
        </p:nvSpPr>
        <p:spPr>
          <a:xfrm rot="10800000">
            <a:off x="8067043" y="1270680"/>
            <a:ext cx="1075999" cy="621130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0" y="4823"/>
                </a:moveTo>
                <a:lnTo>
                  <a:pt x="8376" y="9645"/>
                </a:lnTo>
                <a:lnTo>
                  <a:pt x="16709" y="4823"/>
                </a:lnTo>
                <a:lnTo>
                  <a:pt x="837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3"/>
          <p:cNvSpPr/>
          <p:nvPr/>
        </p:nvSpPr>
        <p:spPr>
          <a:xfrm rot="10800000">
            <a:off x="8598113" y="-812"/>
            <a:ext cx="563950" cy="1581995"/>
          </a:xfrm>
          <a:custGeom>
            <a:avLst/>
            <a:gdLst/>
            <a:ahLst/>
            <a:cxnLst/>
            <a:rect l="l" t="t" r="r" b="b"/>
            <a:pathLst>
              <a:path w="8758" h="24568" extrusionOk="0">
                <a:moveTo>
                  <a:pt x="424" y="624"/>
                </a:moveTo>
                <a:lnTo>
                  <a:pt x="8334" y="5193"/>
                </a:lnTo>
                <a:lnTo>
                  <a:pt x="8334" y="23975"/>
                </a:lnTo>
                <a:lnTo>
                  <a:pt x="424" y="19406"/>
                </a:lnTo>
                <a:lnTo>
                  <a:pt x="424" y="624"/>
                </a:lnTo>
                <a:close/>
                <a:moveTo>
                  <a:pt x="207" y="0"/>
                </a:moveTo>
                <a:cubicBezTo>
                  <a:pt x="170" y="0"/>
                  <a:pt x="128" y="11"/>
                  <a:pt x="85" y="32"/>
                </a:cubicBezTo>
                <a:cubicBezTo>
                  <a:pt x="43" y="74"/>
                  <a:pt x="1" y="159"/>
                  <a:pt x="1" y="244"/>
                </a:cubicBezTo>
                <a:lnTo>
                  <a:pt x="1" y="19491"/>
                </a:lnTo>
                <a:cubicBezTo>
                  <a:pt x="1" y="19576"/>
                  <a:pt x="43" y="19660"/>
                  <a:pt x="85" y="19702"/>
                </a:cubicBezTo>
                <a:lnTo>
                  <a:pt x="8461" y="24567"/>
                </a:lnTo>
                <a:lnTo>
                  <a:pt x="8546" y="24567"/>
                </a:lnTo>
                <a:cubicBezTo>
                  <a:pt x="8588" y="24567"/>
                  <a:pt x="8630" y="24567"/>
                  <a:pt x="8673" y="24525"/>
                </a:cubicBezTo>
                <a:cubicBezTo>
                  <a:pt x="8715" y="24483"/>
                  <a:pt x="8757" y="24440"/>
                  <a:pt x="8757" y="24356"/>
                </a:cubicBezTo>
                <a:lnTo>
                  <a:pt x="8757" y="5066"/>
                </a:lnTo>
                <a:cubicBezTo>
                  <a:pt x="8757" y="4981"/>
                  <a:pt x="8715" y="4897"/>
                  <a:pt x="8673" y="4854"/>
                </a:cubicBezTo>
                <a:lnTo>
                  <a:pt x="297" y="32"/>
                </a:lnTo>
                <a:cubicBezTo>
                  <a:pt x="276" y="11"/>
                  <a:pt x="244" y="0"/>
                  <a:pt x="207" y="0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3"/>
          <p:cNvSpPr/>
          <p:nvPr/>
        </p:nvSpPr>
        <p:spPr>
          <a:xfrm rot="10800000" flipH="1">
            <a:off x="8070305" y="-812"/>
            <a:ext cx="563950" cy="1581995"/>
          </a:xfrm>
          <a:custGeom>
            <a:avLst/>
            <a:gdLst/>
            <a:ahLst/>
            <a:cxnLst/>
            <a:rect l="l" t="t" r="r" b="b"/>
            <a:pathLst>
              <a:path w="8758" h="24568" extrusionOk="0">
                <a:moveTo>
                  <a:pt x="424" y="624"/>
                </a:moveTo>
                <a:lnTo>
                  <a:pt x="8334" y="5193"/>
                </a:lnTo>
                <a:lnTo>
                  <a:pt x="8334" y="23975"/>
                </a:lnTo>
                <a:lnTo>
                  <a:pt x="424" y="19406"/>
                </a:lnTo>
                <a:lnTo>
                  <a:pt x="424" y="624"/>
                </a:lnTo>
                <a:close/>
                <a:moveTo>
                  <a:pt x="207" y="0"/>
                </a:moveTo>
                <a:cubicBezTo>
                  <a:pt x="170" y="0"/>
                  <a:pt x="128" y="11"/>
                  <a:pt x="85" y="32"/>
                </a:cubicBezTo>
                <a:cubicBezTo>
                  <a:pt x="43" y="74"/>
                  <a:pt x="1" y="159"/>
                  <a:pt x="1" y="244"/>
                </a:cubicBezTo>
                <a:lnTo>
                  <a:pt x="1" y="19491"/>
                </a:lnTo>
                <a:cubicBezTo>
                  <a:pt x="1" y="19576"/>
                  <a:pt x="43" y="19660"/>
                  <a:pt x="85" y="19702"/>
                </a:cubicBezTo>
                <a:lnTo>
                  <a:pt x="8461" y="24567"/>
                </a:lnTo>
                <a:lnTo>
                  <a:pt x="8546" y="24567"/>
                </a:lnTo>
                <a:cubicBezTo>
                  <a:pt x="8588" y="24567"/>
                  <a:pt x="8630" y="24567"/>
                  <a:pt x="8673" y="24525"/>
                </a:cubicBezTo>
                <a:cubicBezTo>
                  <a:pt x="8715" y="24483"/>
                  <a:pt x="8757" y="24440"/>
                  <a:pt x="8757" y="24356"/>
                </a:cubicBezTo>
                <a:lnTo>
                  <a:pt x="8757" y="5066"/>
                </a:lnTo>
                <a:cubicBezTo>
                  <a:pt x="8757" y="4981"/>
                  <a:pt x="8715" y="4897"/>
                  <a:pt x="8673" y="4854"/>
                </a:cubicBezTo>
                <a:lnTo>
                  <a:pt x="297" y="32"/>
                </a:lnTo>
                <a:cubicBezTo>
                  <a:pt x="276" y="11"/>
                  <a:pt x="244" y="0"/>
                  <a:pt x="207" y="0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3"/>
          <p:cNvSpPr/>
          <p:nvPr/>
        </p:nvSpPr>
        <p:spPr>
          <a:xfrm>
            <a:off x="7532089" y="320873"/>
            <a:ext cx="1075999" cy="621130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8376" y="0"/>
                </a:moveTo>
                <a:lnTo>
                  <a:pt x="0" y="4823"/>
                </a:lnTo>
                <a:lnTo>
                  <a:pt x="8376" y="9645"/>
                </a:lnTo>
                <a:lnTo>
                  <a:pt x="16710" y="48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3"/>
          <p:cNvSpPr/>
          <p:nvPr/>
        </p:nvSpPr>
        <p:spPr>
          <a:xfrm rot="10800000">
            <a:off x="1611911" y="558"/>
            <a:ext cx="1075999" cy="621130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8376" y="1"/>
                </a:moveTo>
                <a:lnTo>
                  <a:pt x="0" y="4823"/>
                </a:lnTo>
                <a:lnTo>
                  <a:pt x="8376" y="9645"/>
                </a:lnTo>
                <a:lnTo>
                  <a:pt x="16710" y="48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62" name="Google Shape;562;p23"/>
          <p:cNvSpPr/>
          <p:nvPr/>
        </p:nvSpPr>
        <p:spPr>
          <a:xfrm>
            <a:off x="6447065" y="4532735"/>
            <a:ext cx="1075999" cy="621130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8376" y="1"/>
                </a:moveTo>
                <a:lnTo>
                  <a:pt x="0" y="4823"/>
                </a:lnTo>
                <a:lnTo>
                  <a:pt x="8376" y="9645"/>
                </a:lnTo>
                <a:lnTo>
                  <a:pt x="16710" y="482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781723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Title 2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4"/>
          <p:cNvSpPr txBox="1">
            <a:spLocks noGrp="1"/>
          </p:cNvSpPr>
          <p:nvPr>
            <p:ph type="title"/>
          </p:nvPr>
        </p:nvSpPr>
        <p:spPr>
          <a:xfrm>
            <a:off x="2080525" y="1708975"/>
            <a:ext cx="4983000" cy="8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  <a:defRPr sz="8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  <a:defRPr sz="45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  <a:defRPr sz="45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  <a:defRPr sz="45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  <a:defRPr sz="45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  <a:defRPr sz="45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  <a:defRPr sz="45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  <a:defRPr sz="45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None/>
              <a:defRPr sz="4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65" name="Google Shape;565;p24"/>
          <p:cNvSpPr txBox="1">
            <a:spLocks noGrp="1"/>
          </p:cNvSpPr>
          <p:nvPr>
            <p:ph type="subTitle" idx="1"/>
          </p:nvPr>
        </p:nvSpPr>
        <p:spPr>
          <a:xfrm>
            <a:off x="2500400" y="2848100"/>
            <a:ext cx="4143300" cy="6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566" name="Google Shape;566;p24"/>
          <p:cNvGrpSpPr/>
          <p:nvPr/>
        </p:nvGrpSpPr>
        <p:grpSpPr>
          <a:xfrm>
            <a:off x="8335004" y="673707"/>
            <a:ext cx="1363156" cy="3796104"/>
            <a:chOff x="8335004" y="673707"/>
            <a:chExt cx="1363156" cy="3796104"/>
          </a:xfrm>
        </p:grpSpPr>
        <p:sp>
          <p:nvSpPr>
            <p:cNvPr id="567" name="Google Shape;567;p24"/>
            <p:cNvSpPr/>
            <p:nvPr/>
          </p:nvSpPr>
          <p:spPr>
            <a:xfrm rot="3599928">
              <a:off x="8334968" y="1165216"/>
              <a:ext cx="1076001" cy="621132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76" y="0"/>
                  </a:moveTo>
                  <a:lnTo>
                    <a:pt x="0" y="4823"/>
                  </a:lnTo>
                  <a:lnTo>
                    <a:pt x="8376" y="9645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4"/>
            <p:cNvSpPr/>
            <p:nvPr/>
          </p:nvSpPr>
          <p:spPr>
            <a:xfrm>
              <a:off x="8595560" y="3211260"/>
              <a:ext cx="1075999" cy="62113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76" y="1"/>
                  </a:moveTo>
                  <a:lnTo>
                    <a:pt x="0" y="4823"/>
                  </a:lnTo>
                  <a:lnTo>
                    <a:pt x="8376" y="9645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4"/>
            <p:cNvSpPr/>
            <p:nvPr/>
          </p:nvSpPr>
          <p:spPr>
            <a:xfrm>
              <a:off x="8594886" y="2245655"/>
              <a:ext cx="566654" cy="960929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424" y="624"/>
                  </a:moveTo>
                  <a:lnTo>
                    <a:pt x="8377" y="5193"/>
                  </a:lnTo>
                  <a:lnTo>
                    <a:pt x="8377" y="14330"/>
                  </a:lnTo>
                  <a:lnTo>
                    <a:pt x="424" y="9762"/>
                  </a:lnTo>
                  <a:lnTo>
                    <a:pt x="424" y="624"/>
                  </a:lnTo>
                  <a:close/>
                  <a:moveTo>
                    <a:pt x="218" y="0"/>
                  </a:moveTo>
                  <a:cubicBezTo>
                    <a:pt x="181" y="0"/>
                    <a:pt x="149" y="11"/>
                    <a:pt x="128" y="32"/>
                  </a:cubicBezTo>
                  <a:cubicBezTo>
                    <a:pt x="43" y="74"/>
                    <a:pt x="1" y="159"/>
                    <a:pt x="1" y="244"/>
                  </a:cubicBezTo>
                  <a:lnTo>
                    <a:pt x="1" y="9888"/>
                  </a:lnTo>
                  <a:cubicBezTo>
                    <a:pt x="1" y="9973"/>
                    <a:pt x="43" y="10058"/>
                    <a:pt x="128" y="10100"/>
                  </a:cubicBezTo>
                  <a:lnTo>
                    <a:pt x="8461" y="14922"/>
                  </a:lnTo>
                  <a:lnTo>
                    <a:pt x="8588" y="14922"/>
                  </a:lnTo>
                  <a:cubicBezTo>
                    <a:pt x="8630" y="14922"/>
                    <a:pt x="8673" y="14922"/>
                    <a:pt x="8673" y="14880"/>
                  </a:cubicBezTo>
                  <a:cubicBezTo>
                    <a:pt x="8757" y="14838"/>
                    <a:pt x="8800" y="14796"/>
                    <a:pt x="8800" y="14711"/>
                  </a:cubicBezTo>
                  <a:lnTo>
                    <a:pt x="8800" y="5066"/>
                  </a:lnTo>
                  <a:cubicBezTo>
                    <a:pt x="8800" y="4981"/>
                    <a:pt x="8757" y="4897"/>
                    <a:pt x="8673" y="4855"/>
                  </a:cubicBezTo>
                  <a:lnTo>
                    <a:pt x="339" y="32"/>
                  </a:lnTo>
                  <a:cubicBezTo>
                    <a:pt x="297" y="11"/>
                    <a:pt x="255" y="0"/>
                    <a:pt x="218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8594923" y="673707"/>
              <a:ext cx="1103237" cy="650429"/>
            </a:xfrm>
            <a:custGeom>
              <a:avLst/>
              <a:gdLst/>
              <a:ahLst/>
              <a:cxnLst/>
              <a:rect l="l" t="t" r="r" b="b"/>
              <a:pathLst>
                <a:path w="17133" h="10101" extrusionOk="0">
                  <a:moveTo>
                    <a:pt x="8588" y="498"/>
                  </a:moveTo>
                  <a:lnTo>
                    <a:pt x="16498" y="5067"/>
                  </a:lnTo>
                  <a:lnTo>
                    <a:pt x="8588" y="9635"/>
                  </a:lnTo>
                  <a:lnTo>
                    <a:pt x="635" y="5067"/>
                  </a:lnTo>
                  <a:lnTo>
                    <a:pt x="8588" y="498"/>
                  </a:lnTo>
                  <a:close/>
                  <a:moveTo>
                    <a:pt x="8583" y="1"/>
                  </a:moveTo>
                  <a:cubicBezTo>
                    <a:pt x="8546" y="1"/>
                    <a:pt x="8503" y="11"/>
                    <a:pt x="8461" y="33"/>
                  </a:cubicBezTo>
                  <a:lnTo>
                    <a:pt x="127" y="4855"/>
                  </a:lnTo>
                  <a:cubicBezTo>
                    <a:pt x="43" y="4897"/>
                    <a:pt x="1" y="4982"/>
                    <a:pt x="1" y="5067"/>
                  </a:cubicBezTo>
                  <a:cubicBezTo>
                    <a:pt x="1" y="5109"/>
                    <a:pt x="43" y="5193"/>
                    <a:pt x="127" y="5236"/>
                  </a:cubicBezTo>
                  <a:lnTo>
                    <a:pt x="8461" y="10058"/>
                  </a:lnTo>
                  <a:cubicBezTo>
                    <a:pt x="8503" y="10101"/>
                    <a:pt x="8546" y="10101"/>
                    <a:pt x="8588" y="10101"/>
                  </a:cubicBezTo>
                  <a:cubicBezTo>
                    <a:pt x="8630" y="10101"/>
                    <a:pt x="8630" y="10101"/>
                    <a:pt x="8672" y="10058"/>
                  </a:cubicBezTo>
                  <a:lnTo>
                    <a:pt x="17048" y="5236"/>
                  </a:lnTo>
                  <a:cubicBezTo>
                    <a:pt x="17091" y="5193"/>
                    <a:pt x="17133" y="5109"/>
                    <a:pt x="17133" y="5067"/>
                  </a:cubicBezTo>
                  <a:cubicBezTo>
                    <a:pt x="17133" y="4982"/>
                    <a:pt x="17091" y="4897"/>
                    <a:pt x="17048" y="4855"/>
                  </a:cubicBezTo>
                  <a:lnTo>
                    <a:pt x="8672" y="33"/>
                  </a:lnTo>
                  <a:cubicBezTo>
                    <a:pt x="8651" y="11"/>
                    <a:pt x="8620" y="1"/>
                    <a:pt x="858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8589638" y="3508882"/>
              <a:ext cx="566654" cy="960929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466" y="582"/>
                  </a:moveTo>
                  <a:lnTo>
                    <a:pt x="8377" y="5150"/>
                  </a:lnTo>
                  <a:lnTo>
                    <a:pt x="8377" y="14288"/>
                  </a:lnTo>
                  <a:lnTo>
                    <a:pt x="466" y="9719"/>
                  </a:lnTo>
                  <a:lnTo>
                    <a:pt x="466" y="582"/>
                  </a:lnTo>
                  <a:close/>
                  <a:moveTo>
                    <a:pt x="218" y="0"/>
                  </a:moveTo>
                  <a:cubicBezTo>
                    <a:pt x="181" y="0"/>
                    <a:pt x="149" y="11"/>
                    <a:pt x="128" y="32"/>
                  </a:cubicBezTo>
                  <a:cubicBezTo>
                    <a:pt x="43" y="74"/>
                    <a:pt x="1" y="116"/>
                    <a:pt x="1" y="201"/>
                  </a:cubicBezTo>
                  <a:lnTo>
                    <a:pt x="1" y="9846"/>
                  </a:lnTo>
                  <a:cubicBezTo>
                    <a:pt x="1" y="9930"/>
                    <a:pt x="43" y="10015"/>
                    <a:pt x="128" y="10057"/>
                  </a:cubicBezTo>
                  <a:lnTo>
                    <a:pt x="8461" y="14880"/>
                  </a:lnTo>
                  <a:cubicBezTo>
                    <a:pt x="8504" y="14880"/>
                    <a:pt x="8546" y="14922"/>
                    <a:pt x="8588" y="14922"/>
                  </a:cubicBezTo>
                  <a:cubicBezTo>
                    <a:pt x="8631" y="14922"/>
                    <a:pt x="8673" y="14880"/>
                    <a:pt x="8673" y="14880"/>
                  </a:cubicBezTo>
                  <a:cubicBezTo>
                    <a:pt x="8757" y="14837"/>
                    <a:pt x="8800" y="14753"/>
                    <a:pt x="8800" y="14668"/>
                  </a:cubicBezTo>
                  <a:lnTo>
                    <a:pt x="8800" y="5023"/>
                  </a:lnTo>
                  <a:cubicBezTo>
                    <a:pt x="8800" y="4939"/>
                    <a:pt x="8757" y="4896"/>
                    <a:pt x="8673" y="4854"/>
                  </a:cubicBezTo>
                  <a:lnTo>
                    <a:pt x="339" y="32"/>
                  </a:lnTo>
                  <a:cubicBezTo>
                    <a:pt x="297" y="11"/>
                    <a:pt x="255" y="0"/>
                    <a:pt x="218" y="0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8600268" y="1942532"/>
              <a:ext cx="1075999" cy="62113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76" y="0"/>
                  </a:moveTo>
                  <a:lnTo>
                    <a:pt x="0" y="4823"/>
                  </a:lnTo>
                  <a:lnTo>
                    <a:pt x="8376" y="9645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24"/>
          <p:cNvGrpSpPr/>
          <p:nvPr/>
        </p:nvGrpSpPr>
        <p:grpSpPr>
          <a:xfrm flipH="1">
            <a:off x="-562771" y="673707"/>
            <a:ext cx="1363156" cy="3796104"/>
            <a:chOff x="8335004" y="673707"/>
            <a:chExt cx="1363156" cy="3796104"/>
          </a:xfrm>
        </p:grpSpPr>
        <p:sp>
          <p:nvSpPr>
            <p:cNvPr id="574" name="Google Shape;574;p24"/>
            <p:cNvSpPr/>
            <p:nvPr/>
          </p:nvSpPr>
          <p:spPr>
            <a:xfrm rot="3599928">
              <a:off x="8334968" y="1165216"/>
              <a:ext cx="1076001" cy="621132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76" y="0"/>
                  </a:moveTo>
                  <a:lnTo>
                    <a:pt x="0" y="4823"/>
                  </a:lnTo>
                  <a:lnTo>
                    <a:pt x="8376" y="9645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8595560" y="3211260"/>
              <a:ext cx="1075999" cy="62113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76" y="1"/>
                  </a:moveTo>
                  <a:lnTo>
                    <a:pt x="0" y="4823"/>
                  </a:lnTo>
                  <a:lnTo>
                    <a:pt x="8376" y="9645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8594886" y="2245655"/>
              <a:ext cx="566654" cy="960929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424" y="624"/>
                  </a:moveTo>
                  <a:lnTo>
                    <a:pt x="8377" y="5193"/>
                  </a:lnTo>
                  <a:lnTo>
                    <a:pt x="8377" y="14330"/>
                  </a:lnTo>
                  <a:lnTo>
                    <a:pt x="424" y="9762"/>
                  </a:lnTo>
                  <a:lnTo>
                    <a:pt x="424" y="624"/>
                  </a:lnTo>
                  <a:close/>
                  <a:moveTo>
                    <a:pt x="218" y="0"/>
                  </a:moveTo>
                  <a:cubicBezTo>
                    <a:pt x="181" y="0"/>
                    <a:pt x="149" y="11"/>
                    <a:pt x="128" y="32"/>
                  </a:cubicBezTo>
                  <a:cubicBezTo>
                    <a:pt x="43" y="74"/>
                    <a:pt x="1" y="159"/>
                    <a:pt x="1" y="244"/>
                  </a:cubicBezTo>
                  <a:lnTo>
                    <a:pt x="1" y="9888"/>
                  </a:lnTo>
                  <a:cubicBezTo>
                    <a:pt x="1" y="9973"/>
                    <a:pt x="43" y="10058"/>
                    <a:pt x="128" y="10100"/>
                  </a:cubicBezTo>
                  <a:lnTo>
                    <a:pt x="8461" y="14922"/>
                  </a:lnTo>
                  <a:lnTo>
                    <a:pt x="8588" y="14922"/>
                  </a:lnTo>
                  <a:cubicBezTo>
                    <a:pt x="8630" y="14922"/>
                    <a:pt x="8673" y="14922"/>
                    <a:pt x="8673" y="14880"/>
                  </a:cubicBezTo>
                  <a:cubicBezTo>
                    <a:pt x="8757" y="14838"/>
                    <a:pt x="8800" y="14796"/>
                    <a:pt x="8800" y="14711"/>
                  </a:cubicBezTo>
                  <a:lnTo>
                    <a:pt x="8800" y="5066"/>
                  </a:lnTo>
                  <a:cubicBezTo>
                    <a:pt x="8800" y="4981"/>
                    <a:pt x="8757" y="4897"/>
                    <a:pt x="8673" y="4855"/>
                  </a:cubicBezTo>
                  <a:lnTo>
                    <a:pt x="339" y="32"/>
                  </a:lnTo>
                  <a:cubicBezTo>
                    <a:pt x="297" y="11"/>
                    <a:pt x="255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8594923" y="673707"/>
              <a:ext cx="1103237" cy="650429"/>
            </a:xfrm>
            <a:custGeom>
              <a:avLst/>
              <a:gdLst/>
              <a:ahLst/>
              <a:cxnLst/>
              <a:rect l="l" t="t" r="r" b="b"/>
              <a:pathLst>
                <a:path w="17133" h="10101" extrusionOk="0">
                  <a:moveTo>
                    <a:pt x="8588" y="498"/>
                  </a:moveTo>
                  <a:lnTo>
                    <a:pt x="16498" y="5067"/>
                  </a:lnTo>
                  <a:lnTo>
                    <a:pt x="8588" y="9635"/>
                  </a:lnTo>
                  <a:lnTo>
                    <a:pt x="635" y="5067"/>
                  </a:lnTo>
                  <a:lnTo>
                    <a:pt x="8588" y="498"/>
                  </a:lnTo>
                  <a:close/>
                  <a:moveTo>
                    <a:pt x="8583" y="1"/>
                  </a:moveTo>
                  <a:cubicBezTo>
                    <a:pt x="8546" y="1"/>
                    <a:pt x="8503" y="11"/>
                    <a:pt x="8461" y="33"/>
                  </a:cubicBezTo>
                  <a:lnTo>
                    <a:pt x="127" y="4855"/>
                  </a:lnTo>
                  <a:cubicBezTo>
                    <a:pt x="43" y="4897"/>
                    <a:pt x="1" y="4982"/>
                    <a:pt x="1" y="5067"/>
                  </a:cubicBezTo>
                  <a:cubicBezTo>
                    <a:pt x="1" y="5109"/>
                    <a:pt x="43" y="5193"/>
                    <a:pt x="127" y="5236"/>
                  </a:cubicBezTo>
                  <a:lnTo>
                    <a:pt x="8461" y="10058"/>
                  </a:lnTo>
                  <a:cubicBezTo>
                    <a:pt x="8503" y="10101"/>
                    <a:pt x="8546" y="10101"/>
                    <a:pt x="8588" y="10101"/>
                  </a:cubicBezTo>
                  <a:cubicBezTo>
                    <a:pt x="8630" y="10101"/>
                    <a:pt x="8630" y="10101"/>
                    <a:pt x="8672" y="10058"/>
                  </a:cubicBezTo>
                  <a:lnTo>
                    <a:pt x="17048" y="5236"/>
                  </a:lnTo>
                  <a:cubicBezTo>
                    <a:pt x="17091" y="5193"/>
                    <a:pt x="17133" y="5109"/>
                    <a:pt x="17133" y="5067"/>
                  </a:cubicBezTo>
                  <a:cubicBezTo>
                    <a:pt x="17133" y="4982"/>
                    <a:pt x="17091" y="4897"/>
                    <a:pt x="17048" y="4855"/>
                  </a:cubicBezTo>
                  <a:lnTo>
                    <a:pt x="8672" y="33"/>
                  </a:lnTo>
                  <a:cubicBezTo>
                    <a:pt x="8651" y="11"/>
                    <a:pt x="8620" y="1"/>
                    <a:pt x="858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8589638" y="3508882"/>
              <a:ext cx="566654" cy="960929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466" y="582"/>
                  </a:moveTo>
                  <a:lnTo>
                    <a:pt x="8377" y="5150"/>
                  </a:lnTo>
                  <a:lnTo>
                    <a:pt x="8377" y="14288"/>
                  </a:lnTo>
                  <a:lnTo>
                    <a:pt x="466" y="9719"/>
                  </a:lnTo>
                  <a:lnTo>
                    <a:pt x="466" y="582"/>
                  </a:lnTo>
                  <a:close/>
                  <a:moveTo>
                    <a:pt x="218" y="0"/>
                  </a:moveTo>
                  <a:cubicBezTo>
                    <a:pt x="181" y="0"/>
                    <a:pt x="149" y="11"/>
                    <a:pt x="128" y="32"/>
                  </a:cubicBezTo>
                  <a:cubicBezTo>
                    <a:pt x="43" y="74"/>
                    <a:pt x="1" y="116"/>
                    <a:pt x="1" y="201"/>
                  </a:cubicBezTo>
                  <a:lnTo>
                    <a:pt x="1" y="9846"/>
                  </a:lnTo>
                  <a:cubicBezTo>
                    <a:pt x="1" y="9930"/>
                    <a:pt x="43" y="10015"/>
                    <a:pt x="128" y="10057"/>
                  </a:cubicBezTo>
                  <a:lnTo>
                    <a:pt x="8461" y="14880"/>
                  </a:lnTo>
                  <a:cubicBezTo>
                    <a:pt x="8504" y="14880"/>
                    <a:pt x="8546" y="14922"/>
                    <a:pt x="8588" y="14922"/>
                  </a:cubicBezTo>
                  <a:cubicBezTo>
                    <a:pt x="8631" y="14922"/>
                    <a:pt x="8673" y="14880"/>
                    <a:pt x="8673" y="14880"/>
                  </a:cubicBezTo>
                  <a:cubicBezTo>
                    <a:pt x="8757" y="14837"/>
                    <a:pt x="8800" y="14753"/>
                    <a:pt x="8800" y="14668"/>
                  </a:cubicBezTo>
                  <a:lnTo>
                    <a:pt x="8800" y="5023"/>
                  </a:lnTo>
                  <a:cubicBezTo>
                    <a:pt x="8800" y="4939"/>
                    <a:pt x="8757" y="4896"/>
                    <a:pt x="8673" y="4854"/>
                  </a:cubicBezTo>
                  <a:lnTo>
                    <a:pt x="339" y="32"/>
                  </a:lnTo>
                  <a:cubicBezTo>
                    <a:pt x="297" y="11"/>
                    <a:pt x="255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8600268" y="1942532"/>
              <a:ext cx="1075999" cy="62113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76" y="0"/>
                  </a:moveTo>
                  <a:lnTo>
                    <a:pt x="0" y="4823"/>
                  </a:lnTo>
                  <a:lnTo>
                    <a:pt x="8376" y="9645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8489493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ncipal Idea 1">
  <p:cSld name="Principal Idea 1">
    <p:bg>
      <p:bgPr>
        <a:solidFill>
          <a:schemeClr val="accent1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5"/>
          <p:cNvSpPr/>
          <p:nvPr/>
        </p:nvSpPr>
        <p:spPr>
          <a:xfrm>
            <a:off x="-1691400" y="-4031561"/>
            <a:ext cx="12526800" cy="633240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5"/>
          <p:cNvSpPr txBox="1">
            <a:spLocks noGrp="1"/>
          </p:cNvSpPr>
          <p:nvPr>
            <p:ph type="title"/>
          </p:nvPr>
        </p:nvSpPr>
        <p:spPr>
          <a:xfrm>
            <a:off x="2582089" y="559445"/>
            <a:ext cx="39798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5"/>
          <p:cNvSpPr txBox="1">
            <a:spLocks noGrp="1"/>
          </p:cNvSpPr>
          <p:nvPr>
            <p:ph type="subTitle" idx="1"/>
          </p:nvPr>
        </p:nvSpPr>
        <p:spPr>
          <a:xfrm>
            <a:off x="3318875" y="979750"/>
            <a:ext cx="2506200" cy="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4736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6"/>
          <p:cNvSpPr txBox="1">
            <a:spLocks noGrp="1"/>
          </p:cNvSpPr>
          <p:nvPr>
            <p:ph type="title"/>
          </p:nvPr>
        </p:nvSpPr>
        <p:spPr>
          <a:xfrm>
            <a:off x="615532" y="624537"/>
            <a:ext cx="4905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26"/>
          <p:cNvSpPr txBox="1">
            <a:spLocks noGrp="1"/>
          </p:cNvSpPr>
          <p:nvPr>
            <p:ph type="subTitle" idx="1"/>
          </p:nvPr>
        </p:nvSpPr>
        <p:spPr>
          <a:xfrm>
            <a:off x="615525" y="2437116"/>
            <a:ext cx="4247400" cy="23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587" name="Google Shape;587;p26"/>
          <p:cNvSpPr txBox="1">
            <a:spLocks noGrp="1"/>
          </p:cNvSpPr>
          <p:nvPr>
            <p:ph type="subTitle" idx="2"/>
          </p:nvPr>
        </p:nvSpPr>
        <p:spPr>
          <a:xfrm>
            <a:off x="4587525" y="3409725"/>
            <a:ext cx="3972900" cy="10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076616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57150" y="1667851"/>
            <a:ext cx="4241700" cy="152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000">
                <a:solidFill>
                  <a:schemeClr val="accent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94363" y="3055201"/>
            <a:ext cx="4567200" cy="4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427842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"/>
          <p:cNvSpPr/>
          <p:nvPr/>
        </p:nvSpPr>
        <p:spPr>
          <a:xfrm flipH="1">
            <a:off x="0" y="4196379"/>
            <a:ext cx="1118700" cy="5655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5"/>
          <p:cNvSpPr txBox="1">
            <a:spLocks noGrp="1"/>
          </p:cNvSpPr>
          <p:nvPr>
            <p:ph type="title"/>
          </p:nvPr>
        </p:nvSpPr>
        <p:spPr>
          <a:xfrm>
            <a:off x="1616412" y="2682296"/>
            <a:ext cx="20586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5"/>
          <p:cNvSpPr txBox="1">
            <a:spLocks noGrp="1"/>
          </p:cNvSpPr>
          <p:nvPr>
            <p:ph type="title" idx="2"/>
          </p:nvPr>
        </p:nvSpPr>
        <p:spPr>
          <a:xfrm>
            <a:off x="5478188" y="2682296"/>
            <a:ext cx="20586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5"/>
          <p:cNvSpPr txBox="1">
            <a:spLocks noGrp="1"/>
          </p:cNvSpPr>
          <p:nvPr>
            <p:ph type="subTitle" idx="1"/>
          </p:nvPr>
        </p:nvSpPr>
        <p:spPr>
          <a:xfrm>
            <a:off x="1281750" y="3084600"/>
            <a:ext cx="2727900" cy="1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7" name="Google Shape;227;p5"/>
          <p:cNvSpPr txBox="1">
            <a:spLocks noGrp="1"/>
          </p:cNvSpPr>
          <p:nvPr>
            <p:ph type="subTitle" idx="3"/>
          </p:nvPr>
        </p:nvSpPr>
        <p:spPr>
          <a:xfrm>
            <a:off x="5143552" y="3084600"/>
            <a:ext cx="2727900" cy="1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8" name="Google Shape;228;p5"/>
          <p:cNvSpPr txBox="1">
            <a:spLocks noGrp="1"/>
          </p:cNvSpPr>
          <p:nvPr>
            <p:ph type="title" idx="4"/>
          </p:nvPr>
        </p:nvSpPr>
        <p:spPr>
          <a:xfrm>
            <a:off x="2778475" y="594132"/>
            <a:ext cx="3587100" cy="60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cxnSp>
        <p:nvCxnSpPr>
          <p:cNvPr id="229" name="Google Shape;229;p5"/>
          <p:cNvCxnSpPr/>
          <p:nvPr/>
        </p:nvCxnSpPr>
        <p:spPr>
          <a:xfrm>
            <a:off x="3284575" y="1227400"/>
            <a:ext cx="25749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" name="Google Shape;230;p5"/>
          <p:cNvSpPr/>
          <p:nvPr/>
        </p:nvSpPr>
        <p:spPr>
          <a:xfrm>
            <a:off x="8054775" y="381654"/>
            <a:ext cx="1118700" cy="5655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5"/>
          <p:cNvSpPr/>
          <p:nvPr/>
        </p:nvSpPr>
        <p:spPr>
          <a:xfrm rot="5400000">
            <a:off x="7622925" y="-597422"/>
            <a:ext cx="1982400" cy="1106700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01465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of text 1">
  <p:cSld name="One column of text 1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2"/>
          <p:cNvSpPr txBox="1">
            <a:spLocks noGrp="1"/>
          </p:cNvSpPr>
          <p:nvPr>
            <p:ph type="title"/>
          </p:nvPr>
        </p:nvSpPr>
        <p:spPr>
          <a:xfrm>
            <a:off x="1199025" y="2420928"/>
            <a:ext cx="2590200" cy="100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2" name="Google Shape;522;p22"/>
          <p:cNvSpPr txBox="1">
            <a:spLocks noGrp="1"/>
          </p:cNvSpPr>
          <p:nvPr>
            <p:ph type="body" idx="1"/>
          </p:nvPr>
        </p:nvSpPr>
        <p:spPr>
          <a:xfrm>
            <a:off x="1199032" y="3542698"/>
            <a:ext cx="2590200" cy="10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3" name="Google Shape;523;p22"/>
          <p:cNvSpPr/>
          <p:nvPr/>
        </p:nvSpPr>
        <p:spPr>
          <a:xfrm rot="10800000" flipH="1">
            <a:off x="1571997" y="-5313"/>
            <a:ext cx="1057492" cy="610447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16710" y="4823"/>
                </a:moveTo>
                <a:lnTo>
                  <a:pt x="8334" y="9646"/>
                </a:lnTo>
                <a:lnTo>
                  <a:pt x="0" y="4823"/>
                </a:lnTo>
                <a:lnTo>
                  <a:pt x="8334" y="1"/>
                </a:ln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2"/>
          <p:cNvSpPr/>
          <p:nvPr/>
        </p:nvSpPr>
        <p:spPr>
          <a:xfrm rot="10800000" flipH="1">
            <a:off x="1555922" y="313979"/>
            <a:ext cx="1089641" cy="639242"/>
          </a:xfrm>
          <a:custGeom>
            <a:avLst/>
            <a:gdLst/>
            <a:ahLst/>
            <a:cxnLst/>
            <a:rect l="l" t="t" r="r" b="b"/>
            <a:pathLst>
              <a:path w="17218" h="10101" extrusionOk="0">
                <a:moveTo>
                  <a:pt x="8588" y="498"/>
                </a:moveTo>
                <a:lnTo>
                  <a:pt x="16541" y="5066"/>
                </a:lnTo>
                <a:lnTo>
                  <a:pt x="8588" y="9635"/>
                </a:lnTo>
                <a:lnTo>
                  <a:pt x="677" y="5066"/>
                </a:lnTo>
                <a:lnTo>
                  <a:pt x="8588" y="498"/>
                </a:lnTo>
                <a:close/>
                <a:moveTo>
                  <a:pt x="8593" y="1"/>
                </a:moveTo>
                <a:cubicBezTo>
                  <a:pt x="8556" y="1"/>
                  <a:pt x="8524" y="11"/>
                  <a:pt x="8503" y="32"/>
                </a:cubicBezTo>
                <a:lnTo>
                  <a:pt x="128" y="4855"/>
                </a:lnTo>
                <a:cubicBezTo>
                  <a:pt x="1" y="4939"/>
                  <a:pt x="1" y="5151"/>
                  <a:pt x="128" y="5235"/>
                </a:cubicBezTo>
                <a:lnTo>
                  <a:pt x="8503" y="10100"/>
                </a:lnTo>
                <a:lnTo>
                  <a:pt x="8715" y="10100"/>
                </a:lnTo>
                <a:lnTo>
                  <a:pt x="17048" y="5235"/>
                </a:lnTo>
                <a:cubicBezTo>
                  <a:pt x="17218" y="5151"/>
                  <a:pt x="17218" y="4939"/>
                  <a:pt x="17048" y="4855"/>
                </a:cubicBezTo>
                <a:lnTo>
                  <a:pt x="8715" y="32"/>
                </a:lnTo>
                <a:cubicBezTo>
                  <a:pt x="8673" y="11"/>
                  <a:pt x="8630" y="1"/>
                  <a:pt x="85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2"/>
          <p:cNvSpPr/>
          <p:nvPr/>
        </p:nvSpPr>
        <p:spPr>
          <a:xfrm rot="10800000" flipH="1">
            <a:off x="517217" y="598908"/>
            <a:ext cx="1057492" cy="610384"/>
          </a:xfrm>
          <a:custGeom>
            <a:avLst/>
            <a:gdLst/>
            <a:ahLst/>
            <a:cxnLst/>
            <a:rect l="l" t="t" r="r" b="b"/>
            <a:pathLst>
              <a:path w="16710" h="9645" extrusionOk="0">
                <a:moveTo>
                  <a:pt x="8376" y="0"/>
                </a:moveTo>
                <a:lnTo>
                  <a:pt x="16710" y="4823"/>
                </a:lnTo>
                <a:lnTo>
                  <a:pt x="8376" y="9645"/>
                </a:lnTo>
                <a:lnTo>
                  <a:pt x="0" y="482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2"/>
          <p:cNvSpPr/>
          <p:nvPr/>
        </p:nvSpPr>
        <p:spPr>
          <a:xfrm rot="10800000" flipH="1">
            <a:off x="501143" y="585491"/>
            <a:ext cx="1092299" cy="637217"/>
          </a:xfrm>
          <a:custGeom>
            <a:avLst/>
            <a:gdLst/>
            <a:ahLst/>
            <a:cxnLst/>
            <a:rect l="l" t="t" r="r" b="b"/>
            <a:pathLst>
              <a:path w="17260" h="10069" extrusionOk="0">
                <a:moveTo>
                  <a:pt x="8630" y="466"/>
                </a:moveTo>
                <a:lnTo>
                  <a:pt x="16541" y="5035"/>
                </a:lnTo>
                <a:lnTo>
                  <a:pt x="8630" y="9603"/>
                </a:lnTo>
                <a:lnTo>
                  <a:pt x="677" y="5035"/>
                </a:lnTo>
                <a:lnTo>
                  <a:pt x="8630" y="466"/>
                </a:lnTo>
                <a:close/>
                <a:moveTo>
                  <a:pt x="8546" y="1"/>
                </a:moveTo>
                <a:lnTo>
                  <a:pt x="170" y="4823"/>
                </a:lnTo>
                <a:cubicBezTo>
                  <a:pt x="1" y="4950"/>
                  <a:pt x="1" y="5119"/>
                  <a:pt x="170" y="5204"/>
                </a:cubicBezTo>
                <a:lnTo>
                  <a:pt x="8503" y="10068"/>
                </a:lnTo>
                <a:lnTo>
                  <a:pt x="8757" y="10068"/>
                </a:lnTo>
                <a:lnTo>
                  <a:pt x="17091" y="5246"/>
                </a:lnTo>
                <a:cubicBezTo>
                  <a:pt x="17260" y="5161"/>
                  <a:pt x="17260" y="4908"/>
                  <a:pt x="17091" y="4865"/>
                </a:cubicBezTo>
                <a:lnTo>
                  <a:pt x="8757" y="1"/>
                </a:ln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2"/>
          <p:cNvSpPr/>
          <p:nvPr/>
        </p:nvSpPr>
        <p:spPr>
          <a:xfrm rot="10800000" flipH="1">
            <a:off x="1033876" y="-24892"/>
            <a:ext cx="556908" cy="944402"/>
          </a:xfrm>
          <a:custGeom>
            <a:avLst/>
            <a:gdLst/>
            <a:ahLst/>
            <a:cxnLst/>
            <a:rect l="l" t="t" r="r" b="b"/>
            <a:pathLst>
              <a:path w="8800" h="14923" extrusionOk="0">
                <a:moveTo>
                  <a:pt x="8334" y="624"/>
                </a:moveTo>
                <a:lnTo>
                  <a:pt x="8334" y="9761"/>
                </a:lnTo>
                <a:lnTo>
                  <a:pt x="424" y="14330"/>
                </a:lnTo>
                <a:lnTo>
                  <a:pt x="424" y="5193"/>
                </a:lnTo>
                <a:lnTo>
                  <a:pt x="8334" y="624"/>
                </a:lnTo>
                <a:close/>
                <a:moveTo>
                  <a:pt x="8583" y="0"/>
                </a:moveTo>
                <a:cubicBezTo>
                  <a:pt x="8546" y="0"/>
                  <a:pt x="8503" y="11"/>
                  <a:pt x="8461" y="32"/>
                </a:cubicBezTo>
                <a:lnTo>
                  <a:pt x="128" y="4854"/>
                </a:lnTo>
                <a:cubicBezTo>
                  <a:pt x="43" y="4897"/>
                  <a:pt x="1" y="4981"/>
                  <a:pt x="1" y="5066"/>
                </a:cubicBezTo>
                <a:lnTo>
                  <a:pt x="1" y="14711"/>
                </a:lnTo>
                <a:cubicBezTo>
                  <a:pt x="1" y="14795"/>
                  <a:pt x="43" y="14880"/>
                  <a:pt x="128" y="14922"/>
                </a:cubicBezTo>
                <a:lnTo>
                  <a:pt x="297" y="14922"/>
                </a:lnTo>
                <a:lnTo>
                  <a:pt x="8673" y="10100"/>
                </a:lnTo>
                <a:cubicBezTo>
                  <a:pt x="8757" y="10058"/>
                  <a:pt x="8799" y="9973"/>
                  <a:pt x="8799" y="9888"/>
                </a:cubicBezTo>
                <a:lnTo>
                  <a:pt x="8799" y="201"/>
                </a:lnTo>
                <a:cubicBezTo>
                  <a:pt x="8799" y="159"/>
                  <a:pt x="8757" y="74"/>
                  <a:pt x="8673" y="32"/>
                </a:cubicBezTo>
                <a:cubicBezTo>
                  <a:pt x="8651" y="11"/>
                  <a:pt x="8620" y="0"/>
                  <a:pt x="8583" y="0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2"/>
          <p:cNvSpPr/>
          <p:nvPr/>
        </p:nvSpPr>
        <p:spPr>
          <a:xfrm rot="10800000" flipH="1">
            <a:off x="503801" y="-24892"/>
            <a:ext cx="556908" cy="941744"/>
          </a:xfrm>
          <a:custGeom>
            <a:avLst/>
            <a:gdLst/>
            <a:ahLst/>
            <a:cxnLst/>
            <a:rect l="l" t="t" r="r" b="b"/>
            <a:pathLst>
              <a:path w="8800" h="14881" extrusionOk="0">
                <a:moveTo>
                  <a:pt x="424" y="582"/>
                </a:moveTo>
                <a:lnTo>
                  <a:pt x="8377" y="5151"/>
                </a:lnTo>
                <a:lnTo>
                  <a:pt x="8377" y="14288"/>
                </a:lnTo>
                <a:lnTo>
                  <a:pt x="424" y="9719"/>
                </a:lnTo>
                <a:lnTo>
                  <a:pt x="424" y="582"/>
                </a:lnTo>
                <a:close/>
                <a:moveTo>
                  <a:pt x="233" y="1"/>
                </a:moveTo>
                <a:cubicBezTo>
                  <a:pt x="191" y="1"/>
                  <a:pt x="149" y="11"/>
                  <a:pt x="128" y="32"/>
                </a:cubicBezTo>
                <a:cubicBezTo>
                  <a:pt x="43" y="32"/>
                  <a:pt x="1" y="117"/>
                  <a:pt x="1" y="202"/>
                </a:cubicBezTo>
                <a:lnTo>
                  <a:pt x="1" y="9846"/>
                </a:lnTo>
                <a:cubicBezTo>
                  <a:pt x="1" y="9931"/>
                  <a:pt x="43" y="9973"/>
                  <a:pt x="128" y="10058"/>
                </a:cubicBezTo>
                <a:lnTo>
                  <a:pt x="8504" y="14880"/>
                </a:lnTo>
                <a:lnTo>
                  <a:pt x="8588" y="14880"/>
                </a:lnTo>
                <a:cubicBezTo>
                  <a:pt x="8630" y="14880"/>
                  <a:pt x="8673" y="14880"/>
                  <a:pt x="8673" y="14838"/>
                </a:cubicBezTo>
                <a:cubicBezTo>
                  <a:pt x="8757" y="14796"/>
                  <a:pt x="8800" y="14711"/>
                  <a:pt x="8800" y="14669"/>
                </a:cubicBezTo>
                <a:lnTo>
                  <a:pt x="8800" y="5024"/>
                </a:lnTo>
                <a:cubicBezTo>
                  <a:pt x="8800" y="4939"/>
                  <a:pt x="8757" y="4855"/>
                  <a:pt x="8673" y="4812"/>
                </a:cubicBezTo>
                <a:lnTo>
                  <a:pt x="339" y="32"/>
                </a:lnTo>
                <a:cubicBezTo>
                  <a:pt x="318" y="11"/>
                  <a:pt x="276" y="1"/>
                  <a:pt x="233" y="1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2"/>
          <p:cNvSpPr/>
          <p:nvPr/>
        </p:nvSpPr>
        <p:spPr>
          <a:xfrm rot="10800000" flipH="1">
            <a:off x="-539541" y="-3960"/>
            <a:ext cx="1057492" cy="610447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8334" y="1"/>
                </a:moveTo>
                <a:lnTo>
                  <a:pt x="16710" y="4823"/>
                </a:lnTo>
                <a:lnTo>
                  <a:pt x="8334" y="9645"/>
                </a:lnTo>
                <a:lnTo>
                  <a:pt x="0" y="48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2"/>
          <p:cNvSpPr/>
          <p:nvPr/>
        </p:nvSpPr>
        <p:spPr>
          <a:xfrm rot="10800000" flipH="1">
            <a:off x="-555615" y="-17313"/>
            <a:ext cx="1089641" cy="636521"/>
          </a:xfrm>
          <a:custGeom>
            <a:avLst/>
            <a:gdLst/>
            <a:ahLst/>
            <a:cxnLst/>
            <a:rect l="l" t="t" r="r" b="b"/>
            <a:pathLst>
              <a:path w="17218" h="10058" extrusionOk="0">
                <a:moveTo>
                  <a:pt x="8588" y="455"/>
                </a:moveTo>
                <a:lnTo>
                  <a:pt x="16541" y="5024"/>
                </a:lnTo>
                <a:lnTo>
                  <a:pt x="8588" y="9593"/>
                </a:lnTo>
                <a:lnTo>
                  <a:pt x="677" y="5024"/>
                </a:lnTo>
                <a:lnTo>
                  <a:pt x="8588" y="455"/>
                </a:lnTo>
                <a:close/>
                <a:moveTo>
                  <a:pt x="8593" y="1"/>
                </a:moveTo>
                <a:cubicBezTo>
                  <a:pt x="8556" y="1"/>
                  <a:pt x="8524" y="11"/>
                  <a:pt x="8503" y="32"/>
                </a:cubicBezTo>
                <a:lnTo>
                  <a:pt x="128" y="4855"/>
                </a:lnTo>
                <a:cubicBezTo>
                  <a:pt x="1" y="4939"/>
                  <a:pt x="1" y="5151"/>
                  <a:pt x="128" y="5235"/>
                </a:cubicBezTo>
                <a:lnTo>
                  <a:pt x="8503" y="10058"/>
                </a:lnTo>
                <a:lnTo>
                  <a:pt x="8588" y="10058"/>
                </a:lnTo>
                <a:cubicBezTo>
                  <a:pt x="8630" y="10058"/>
                  <a:pt x="8673" y="10058"/>
                  <a:pt x="8715" y="10016"/>
                </a:cubicBezTo>
                <a:lnTo>
                  <a:pt x="17048" y="5193"/>
                </a:lnTo>
                <a:cubicBezTo>
                  <a:pt x="17218" y="5109"/>
                  <a:pt x="17218" y="4897"/>
                  <a:pt x="17048" y="4812"/>
                </a:cubicBezTo>
                <a:lnTo>
                  <a:pt x="8715" y="32"/>
                </a:lnTo>
                <a:cubicBezTo>
                  <a:pt x="8673" y="11"/>
                  <a:pt x="8630" y="1"/>
                  <a:pt x="8593" y="1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2"/>
          <p:cNvSpPr/>
          <p:nvPr/>
        </p:nvSpPr>
        <p:spPr>
          <a:xfrm rot="10800000" flipH="1">
            <a:off x="-25540" y="-627697"/>
            <a:ext cx="556908" cy="944402"/>
          </a:xfrm>
          <a:custGeom>
            <a:avLst/>
            <a:gdLst/>
            <a:ahLst/>
            <a:cxnLst/>
            <a:rect l="l" t="t" r="r" b="b"/>
            <a:pathLst>
              <a:path w="8800" h="14923" extrusionOk="0">
                <a:moveTo>
                  <a:pt x="8376" y="625"/>
                </a:moveTo>
                <a:lnTo>
                  <a:pt x="8376" y="9762"/>
                </a:lnTo>
                <a:lnTo>
                  <a:pt x="466" y="14330"/>
                </a:lnTo>
                <a:lnTo>
                  <a:pt x="466" y="5193"/>
                </a:lnTo>
                <a:lnTo>
                  <a:pt x="8376" y="625"/>
                </a:lnTo>
                <a:close/>
                <a:moveTo>
                  <a:pt x="8582" y="1"/>
                </a:moveTo>
                <a:cubicBezTo>
                  <a:pt x="8545" y="1"/>
                  <a:pt x="8503" y="11"/>
                  <a:pt x="8461" y="32"/>
                </a:cubicBezTo>
                <a:lnTo>
                  <a:pt x="127" y="4897"/>
                </a:lnTo>
                <a:cubicBezTo>
                  <a:pt x="43" y="4897"/>
                  <a:pt x="0" y="4982"/>
                  <a:pt x="0" y="5066"/>
                </a:cubicBezTo>
                <a:lnTo>
                  <a:pt x="0" y="14711"/>
                </a:lnTo>
                <a:cubicBezTo>
                  <a:pt x="0" y="14796"/>
                  <a:pt x="43" y="14880"/>
                  <a:pt x="127" y="14923"/>
                </a:cubicBezTo>
                <a:lnTo>
                  <a:pt x="212" y="14923"/>
                </a:lnTo>
                <a:cubicBezTo>
                  <a:pt x="254" y="14923"/>
                  <a:pt x="297" y="14923"/>
                  <a:pt x="339" y="14880"/>
                </a:cubicBezTo>
                <a:lnTo>
                  <a:pt x="8672" y="10058"/>
                </a:lnTo>
                <a:cubicBezTo>
                  <a:pt x="8757" y="10016"/>
                  <a:pt x="8799" y="9931"/>
                  <a:pt x="8799" y="9889"/>
                </a:cubicBezTo>
                <a:lnTo>
                  <a:pt x="8799" y="244"/>
                </a:lnTo>
                <a:cubicBezTo>
                  <a:pt x="8799" y="159"/>
                  <a:pt x="8757" y="75"/>
                  <a:pt x="8672" y="32"/>
                </a:cubicBezTo>
                <a:cubicBezTo>
                  <a:pt x="8651" y="11"/>
                  <a:pt x="8619" y="1"/>
                  <a:pt x="8582" y="1"/>
                </a:cubicBezTo>
                <a:close/>
              </a:path>
            </a:pathLst>
          </a:custGeom>
          <a:solidFill>
            <a:srgbClr val="FDBC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2"/>
          <p:cNvSpPr/>
          <p:nvPr/>
        </p:nvSpPr>
        <p:spPr>
          <a:xfrm rot="10800000" flipH="1">
            <a:off x="-555615" y="-627697"/>
            <a:ext cx="559566" cy="941681"/>
          </a:xfrm>
          <a:custGeom>
            <a:avLst/>
            <a:gdLst/>
            <a:ahLst/>
            <a:cxnLst/>
            <a:rect l="l" t="t" r="r" b="b"/>
            <a:pathLst>
              <a:path w="8842" h="14880" extrusionOk="0">
                <a:moveTo>
                  <a:pt x="466" y="582"/>
                </a:moveTo>
                <a:lnTo>
                  <a:pt x="8376" y="5150"/>
                </a:lnTo>
                <a:lnTo>
                  <a:pt x="8376" y="14287"/>
                </a:lnTo>
                <a:lnTo>
                  <a:pt x="466" y="9719"/>
                </a:lnTo>
                <a:lnTo>
                  <a:pt x="466" y="582"/>
                </a:lnTo>
                <a:close/>
                <a:moveTo>
                  <a:pt x="249" y="0"/>
                </a:moveTo>
                <a:cubicBezTo>
                  <a:pt x="212" y="0"/>
                  <a:pt x="170" y="11"/>
                  <a:pt x="128" y="32"/>
                </a:cubicBezTo>
                <a:cubicBezTo>
                  <a:pt x="43" y="32"/>
                  <a:pt x="1" y="116"/>
                  <a:pt x="43" y="201"/>
                </a:cubicBezTo>
                <a:lnTo>
                  <a:pt x="43" y="9846"/>
                </a:lnTo>
                <a:cubicBezTo>
                  <a:pt x="43" y="9930"/>
                  <a:pt x="85" y="10015"/>
                  <a:pt x="128" y="10057"/>
                </a:cubicBezTo>
                <a:lnTo>
                  <a:pt x="8503" y="14880"/>
                </a:lnTo>
                <a:lnTo>
                  <a:pt x="8715" y="14880"/>
                </a:lnTo>
                <a:cubicBezTo>
                  <a:pt x="8799" y="14837"/>
                  <a:pt x="8842" y="14753"/>
                  <a:pt x="8842" y="14668"/>
                </a:cubicBezTo>
                <a:lnTo>
                  <a:pt x="8842" y="5023"/>
                </a:lnTo>
                <a:cubicBezTo>
                  <a:pt x="8799" y="4939"/>
                  <a:pt x="8757" y="4854"/>
                  <a:pt x="8715" y="4854"/>
                </a:cubicBezTo>
                <a:lnTo>
                  <a:pt x="339" y="32"/>
                </a:lnTo>
                <a:cubicBezTo>
                  <a:pt x="318" y="11"/>
                  <a:pt x="286" y="0"/>
                  <a:pt x="249" y="0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2"/>
          <p:cNvSpPr/>
          <p:nvPr/>
        </p:nvSpPr>
        <p:spPr>
          <a:xfrm rot="10800000" flipH="1">
            <a:off x="501143" y="-24892"/>
            <a:ext cx="1092299" cy="639242"/>
          </a:xfrm>
          <a:custGeom>
            <a:avLst/>
            <a:gdLst/>
            <a:ahLst/>
            <a:cxnLst/>
            <a:rect l="l" t="t" r="r" b="b"/>
            <a:pathLst>
              <a:path w="17260" h="10101" extrusionOk="0">
                <a:moveTo>
                  <a:pt x="8630" y="498"/>
                </a:moveTo>
                <a:lnTo>
                  <a:pt x="16541" y="5066"/>
                </a:lnTo>
                <a:lnTo>
                  <a:pt x="8630" y="9635"/>
                </a:lnTo>
                <a:lnTo>
                  <a:pt x="677" y="5066"/>
                </a:lnTo>
                <a:lnTo>
                  <a:pt x="8630" y="498"/>
                </a:lnTo>
                <a:close/>
                <a:moveTo>
                  <a:pt x="8635" y="1"/>
                </a:moveTo>
                <a:cubicBezTo>
                  <a:pt x="8598" y="1"/>
                  <a:pt x="8567" y="11"/>
                  <a:pt x="8546" y="32"/>
                </a:cubicBezTo>
                <a:lnTo>
                  <a:pt x="170" y="4855"/>
                </a:lnTo>
                <a:cubicBezTo>
                  <a:pt x="1" y="4939"/>
                  <a:pt x="1" y="5151"/>
                  <a:pt x="170" y="5278"/>
                </a:cubicBezTo>
                <a:lnTo>
                  <a:pt x="8546" y="10100"/>
                </a:lnTo>
                <a:lnTo>
                  <a:pt x="8715" y="10100"/>
                </a:lnTo>
                <a:lnTo>
                  <a:pt x="17091" y="5236"/>
                </a:lnTo>
                <a:cubicBezTo>
                  <a:pt x="17260" y="5151"/>
                  <a:pt x="17260" y="4939"/>
                  <a:pt x="17091" y="4855"/>
                </a:cubicBezTo>
                <a:lnTo>
                  <a:pt x="8757" y="32"/>
                </a:lnTo>
                <a:cubicBezTo>
                  <a:pt x="8715" y="11"/>
                  <a:pt x="8672" y="1"/>
                  <a:pt x="8635" y="1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9888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"/>
          <p:cNvSpPr/>
          <p:nvPr/>
        </p:nvSpPr>
        <p:spPr>
          <a:xfrm flipH="1">
            <a:off x="8599616" y="3955371"/>
            <a:ext cx="563950" cy="1581995"/>
          </a:xfrm>
          <a:custGeom>
            <a:avLst/>
            <a:gdLst/>
            <a:ahLst/>
            <a:cxnLst/>
            <a:rect l="l" t="t" r="r" b="b"/>
            <a:pathLst>
              <a:path w="8758" h="24568" extrusionOk="0">
                <a:moveTo>
                  <a:pt x="424" y="624"/>
                </a:moveTo>
                <a:lnTo>
                  <a:pt x="8334" y="5193"/>
                </a:lnTo>
                <a:lnTo>
                  <a:pt x="8334" y="23975"/>
                </a:lnTo>
                <a:lnTo>
                  <a:pt x="424" y="19406"/>
                </a:lnTo>
                <a:lnTo>
                  <a:pt x="424" y="624"/>
                </a:lnTo>
                <a:close/>
                <a:moveTo>
                  <a:pt x="207" y="0"/>
                </a:moveTo>
                <a:cubicBezTo>
                  <a:pt x="170" y="0"/>
                  <a:pt x="128" y="11"/>
                  <a:pt x="85" y="32"/>
                </a:cubicBezTo>
                <a:cubicBezTo>
                  <a:pt x="43" y="74"/>
                  <a:pt x="1" y="159"/>
                  <a:pt x="1" y="244"/>
                </a:cubicBezTo>
                <a:lnTo>
                  <a:pt x="1" y="19491"/>
                </a:lnTo>
                <a:cubicBezTo>
                  <a:pt x="1" y="19576"/>
                  <a:pt x="43" y="19660"/>
                  <a:pt x="85" y="19702"/>
                </a:cubicBezTo>
                <a:lnTo>
                  <a:pt x="8461" y="24567"/>
                </a:lnTo>
                <a:lnTo>
                  <a:pt x="8546" y="24567"/>
                </a:lnTo>
                <a:cubicBezTo>
                  <a:pt x="8588" y="24567"/>
                  <a:pt x="8630" y="24567"/>
                  <a:pt x="8673" y="24525"/>
                </a:cubicBezTo>
                <a:cubicBezTo>
                  <a:pt x="8715" y="24483"/>
                  <a:pt x="8757" y="24440"/>
                  <a:pt x="8757" y="24356"/>
                </a:cubicBezTo>
                <a:lnTo>
                  <a:pt x="8757" y="5066"/>
                </a:lnTo>
                <a:cubicBezTo>
                  <a:pt x="8757" y="4981"/>
                  <a:pt x="8715" y="4897"/>
                  <a:pt x="8673" y="4854"/>
                </a:cubicBezTo>
                <a:lnTo>
                  <a:pt x="297" y="32"/>
                </a:lnTo>
                <a:cubicBezTo>
                  <a:pt x="276" y="11"/>
                  <a:pt x="244" y="0"/>
                  <a:pt x="207" y="0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0"/>
          <p:cNvSpPr/>
          <p:nvPr/>
        </p:nvSpPr>
        <p:spPr>
          <a:xfrm flipH="1">
            <a:off x="8073916" y="3660518"/>
            <a:ext cx="1075999" cy="621066"/>
          </a:xfrm>
          <a:custGeom>
            <a:avLst/>
            <a:gdLst/>
            <a:ahLst/>
            <a:cxnLst/>
            <a:rect l="l" t="t" r="r" b="b"/>
            <a:pathLst>
              <a:path w="16710" h="9645" extrusionOk="0">
                <a:moveTo>
                  <a:pt x="0" y="4823"/>
                </a:moveTo>
                <a:lnTo>
                  <a:pt x="8334" y="9645"/>
                </a:lnTo>
                <a:lnTo>
                  <a:pt x="16709" y="4823"/>
                </a:lnTo>
                <a:lnTo>
                  <a:pt x="8334" y="0"/>
                </a:lnTo>
                <a:close/>
              </a:path>
            </a:pathLst>
          </a:custGeom>
          <a:solidFill>
            <a:srgbClr val="FDBC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0"/>
          <p:cNvSpPr/>
          <p:nvPr/>
        </p:nvSpPr>
        <p:spPr>
          <a:xfrm flipH="1">
            <a:off x="8060329" y="3644806"/>
            <a:ext cx="1103237" cy="650429"/>
          </a:xfrm>
          <a:custGeom>
            <a:avLst/>
            <a:gdLst/>
            <a:ahLst/>
            <a:cxnLst/>
            <a:rect l="l" t="t" r="r" b="b"/>
            <a:pathLst>
              <a:path w="17133" h="10101" extrusionOk="0">
                <a:moveTo>
                  <a:pt x="8546" y="498"/>
                </a:moveTo>
                <a:lnTo>
                  <a:pt x="16498" y="5067"/>
                </a:lnTo>
                <a:lnTo>
                  <a:pt x="8546" y="9635"/>
                </a:lnTo>
                <a:lnTo>
                  <a:pt x="635" y="5067"/>
                </a:lnTo>
                <a:lnTo>
                  <a:pt x="8546" y="498"/>
                </a:lnTo>
                <a:close/>
                <a:moveTo>
                  <a:pt x="8551" y="1"/>
                </a:moveTo>
                <a:cubicBezTo>
                  <a:pt x="8514" y="1"/>
                  <a:pt x="8482" y="11"/>
                  <a:pt x="8461" y="33"/>
                </a:cubicBezTo>
                <a:lnTo>
                  <a:pt x="85" y="4855"/>
                </a:lnTo>
                <a:cubicBezTo>
                  <a:pt x="43" y="4897"/>
                  <a:pt x="1" y="4982"/>
                  <a:pt x="1" y="5067"/>
                </a:cubicBezTo>
                <a:cubicBezTo>
                  <a:pt x="1" y="5109"/>
                  <a:pt x="43" y="5193"/>
                  <a:pt x="85" y="5236"/>
                </a:cubicBezTo>
                <a:lnTo>
                  <a:pt x="8461" y="10058"/>
                </a:lnTo>
                <a:cubicBezTo>
                  <a:pt x="8461" y="10101"/>
                  <a:pt x="8503" y="10101"/>
                  <a:pt x="8546" y="10101"/>
                </a:cubicBezTo>
                <a:cubicBezTo>
                  <a:pt x="8588" y="10101"/>
                  <a:pt x="8630" y="10101"/>
                  <a:pt x="8673" y="10058"/>
                </a:cubicBezTo>
                <a:lnTo>
                  <a:pt x="17006" y="5236"/>
                </a:lnTo>
                <a:cubicBezTo>
                  <a:pt x="17091" y="5193"/>
                  <a:pt x="17133" y="5109"/>
                  <a:pt x="17133" y="5067"/>
                </a:cubicBezTo>
                <a:cubicBezTo>
                  <a:pt x="17133" y="4982"/>
                  <a:pt x="17091" y="4897"/>
                  <a:pt x="17006" y="4855"/>
                </a:cubicBezTo>
                <a:lnTo>
                  <a:pt x="8673" y="33"/>
                </a:lnTo>
                <a:cubicBezTo>
                  <a:pt x="8630" y="11"/>
                  <a:pt x="8588" y="1"/>
                  <a:pt x="8551" y="1"/>
                </a:cubicBezTo>
                <a:close/>
              </a:path>
            </a:pathLst>
          </a:custGeom>
          <a:solidFill>
            <a:srgbClr val="FDBC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0"/>
          <p:cNvSpPr/>
          <p:nvPr/>
        </p:nvSpPr>
        <p:spPr>
          <a:xfrm flipH="1">
            <a:off x="7537333" y="4541159"/>
            <a:ext cx="1075999" cy="621130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1" y="4823"/>
                </a:moveTo>
                <a:lnTo>
                  <a:pt x="8376" y="9645"/>
                </a:lnTo>
                <a:lnTo>
                  <a:pt x="16710" y="4823"/>
                </a:lnTo>
                <a:lnTo>
                  <a:pt x="8376" y="0"/>
                </a:ln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0"/>
          <p:cNvSpPr/>
          <p:nvPr/>
        </p:nvSpPr>
        <p:spPr>
          <a:xfrm flipH="1">
            <a:off x="6997982" y="3660518"/>
            <a:ext cx="1075999" cy="621066"/>
          </a:xfrm>
          <a:custGeom>
            <a:avLst/>
            <a:gdLst/>
            <a:ahLst/>
            <a:cxnLst/>
            <a:rect l="l" t="t" r="r" b="b"/>
            <a:pathLst>
              <a:path w="16710" h="9645" extrusionOk="0">
                <a:moveTo>
                  <a:pt x="16710" y="4823"/>
                </a:moveTo>
                <a:lnTo>
                  <a:pt x="8334" y="0"/>
                </a:lnTo>
                <a:lnTo>
                  <a:pt x="0" y="4823"/>
                </a:lnTo>
                <a:lnTo>
                  <a:pt x="8334" y="9645"/>
                </a:ln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0"/>
          <p:cNvSpPr/>
          <p:nvPr/>
        </p:nvSpPr>
        <p:spPr>
          <a:xfrm flipH="1">
            <a:off x="6984330" y="3644806"/>
            <a:ext cx="1103301" cy="650429"/>
          </a:xfrm>
          <a:custGeom>
            <a:avLst/>
            <a:gdLst/>
            <a:ahLst/>
            <a:cxnLst/>
            <a:rect l="l" t="t" r="r" b="b"/>
            <a:pathLst>
              <a:path w="17134" h="10101" extrusionOk="0">
                <a:moveTo>
                  <a:pt x="8546" y="498"/>
                </a:moveTo>
                <a:lnTo>
                  <a:pt x="16499" y="5067"/>
                </a:lnTo>
                <a:lnTo>
                  <a:pt x="8546" y="9635"/>
                </a:lnTo>
                <a:lnTo>
                  <a:pt x="635" y="5067"/>
                </a:lnTo>
                <a:lnTo>
                  <a:pt x="8546" y="498"/>
                </a:lnTo>
                <a:close/>
                <a:moveTo>
                  <a:pt x="8551" y="1"/>
                </a:moveTo>
                <a:cubicBezTo>
                  <a:pt x="8514" y="1"/>
                  <a:pt x="8482" y="11"/>
                  <a:pt x="8461" y="33"/>
                </a:cubicBezTo>
                <a:lnTo>
                  <a:pt x="85" y="4855"/>
                </a:lnTo>
                <a:cubicBezTo>
                  <a:pt x="43" y="4897"/>
                  <a:pt x="1" y="4982"/>
                  <a:pt x="1" y="5067"/>
                </a:cubicBezTo>
                <a:cubicBezTo>
                  <a:pt x="1" y="5109"/>
                  <a:pt x="43" y="5193"/>
                  <a:pt x="85" y="5236"/>
                </a:cubicBezTo>
                <a:lnTo>
                  <a:pt x="8461" y="10058"/>
                </a:lnTo>
                <a:cubicBezTo>
                  <a:pt x="8461" y="10101"/>
                  <a:pt x="8504" y="10101"/>
                  <a:pt x="8546" y="10101"/>
                </a:cubicBezTo>
                <a:cubicBezTo>
                  <a:pt x="8588" y="10101"/>
                  <a:pt x="8630" y="10101"/>
                  <a:pt x="8673" y="10058"/>
                </a:cubicBezTo>
                <a:lnTo>
                  <a:pt x="17006" y="5236"/>
                </a:lnTo>
                <a:cubicBezTo>
                  <a:pt x="17091" y="5193"/>
                  <a:pt x="17133" y="5109"/>
                  <a:pt x="17133" y="5067"/>
                </a:cubicBezTo>
                <a:cubicBezTo>
                  <a:pt x="17133" y="4982"/>
                  <a:pt x="17091" y="4897"/>
                  <a:pt x="17006" y="4855"/>
                </a:cubicBezTo>
                <a:lnTo>
                  <a:pt x="8673" y="33"/>
                </a:lnTo>
                <a:cubicBezTo>
                  <a:pt x="8630" y="11"/>
                  <a:pt x="8588" y="1"/>
                  <a:pt x="8551" y="1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0"/>
          <p:cNvSpPr/>
          <p:nvPr/>
        </p:nvSpPr>
        <p:spPr>
          <a:xfrm flipH="1">
            <a:off x="6984330" y="3955371"/>
            <a:ext cx="566654" cy="1513868"/>
          </a:xfrm>
          <a:custGeom>
            <a:avLst/>
            <a:gdLst/>
            <a:ahLst/>
            <a:cxnLst/>
            <a:rect l="l" t="t" r="r" b="b"/>
            <a:pathLst>
              <a:path w="8800" h="23510" extrusionOk="0">
                <a:moveTo>
                  <a:pt x="8376" y="624"/>
                </a:moveTo>
                <a:lnTo>
                  <a:pt x="8376" y="18306"/>
                </a:lnTo>
                <a:lnTo>
                  <a:pt x="466" y="22875"/>
                </a:lnTo>
                <a:lnTo>
                  <a:pt x="466" y="5193"/>
                </a:lnTo>
                <a:lnTo>
                  <a:pt x="8376" y="624"/>
                </a:lnTo>
                <a:close/>
                <a:moveTo>
                  <a:pt x="8582" y="0"/>
                </a:moveTo>
                <a:cubicBezTo>
                  <a:pt x="8545" y="0"/>
                  <a:pt x="8503" y="11"/>
                  <a:pt x="8461" y="32"/>
                </a:cubicBezTo>
                <a:lnTo>
                  <a:pt x="127" y="4854"/>
                </a:lnTo>
                <a:cubicBezTo>
                  <a:pt x="43" y="4897"/>
                  <a:pt x="0" y="4981"/>
                  <a:pt x="0" y="5066"/>
                </a:cubicBezTo>
                <a:lnTo>
                  <a:pt x="0" y="23256"/>
                </a:lnTo>
                <a:cubicBezTo>
                  <a:pt x="0" y="23340"/>
                  <a:pt x="43" y="23425"/>
                  <a:pt x="127" y="23467"/>
                </a:cubicBezTo>
                <a:cubicBezTo>
                  <a:pt x="127" y="23467"/>
                  <a:pt x="170" y="23510"/>
                  <a:pt x="212" y="23510"/>
                </a:cubicBezTo>
                <a:cubicBezTo>
                  <a:pt x="254" y="23510"/>
                  <a:pt x="296" y="23467"/>
                  <a:pt x="339" y="23467"/>
                </a:cubicBezTo>
                <a:lnTo>
                  <a:pt x="8672" y="18645"/>
                </a:lnTo>
                <a:cubicBezTo>
                  <a:pt x="8757" y="18603"/>
                  <a:pt x="8799" y="18518"/>
                  <a:pt x="8799" y="18433"/>
                </a:cubicBezTo>
                <a:lnTo>
                  <a:pt x="8799" y="244"/>
                </a:lnTo>
                <a:cubicBezTo>
                  <a:pt x="8799" y="159"/>
                  <a:pt x="8757" y="74"/>
                  <a:pt x="8672" y="32"/>
                </a:cubicBezTo>
                <a:cubicBezTo>
                  <a:pt x="8651" y="11"/>
                  <a:pt x="8619" y="0"/>
                  <a:pt x="8582" y="0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0"/>
          <p:cNvSpPr/>
          <p:nvPr/>
        </p:nvSpPr>
        <p:spPr>
          <a:xfrm rot="10800000" flipH="1">
            <a:off x="-12545" y="-391305"/>
            <a:ext cx="563950" cy="1581995"/>
          </a:xfrm>
          <a:custGeom>
            <a:avLst/>
            <a:gdLst/>
            <a:ahLst/>
            <a:cxnLst/>
            <a:rect l="l" t="t" r="r" b="b"/>
            <a:pathLst>
              <a:path w="8758" h="24568" extrusionOk="0">
                <a:moveTo>
                  <a:pt x="424" y="624"/>
                </a:moveTo>
                <a:lnTo>
                  <a:pt x="8334" y="5193"/>
                </a:lnTo>
                <a:lnTo>
                  <a:pt x="8334" y="23975"/>
                </a:lnTo>
                <a:lnTo>
                  <a:pt x="424" y="19406"/>
                </a:lnTo>
                <a:lnTo>
                  <a:pt x="424" y="624"/>
                </a:lnTo>
                <a:close/>
                <a:moveTo>
                  <a:pt x="207" y="0"/>
                </a:moveTo>
                <a:cubicBezTo>
                  <a:pt x="170" y="0"/>
                  <a:pt x="128" y="11"/>
                  <a:pt x="85" y="32"/>
                </a:cubicBezTo>
                <a:cubicBezTo>
                  <a:pt x="43" y="74"/>
                  <a:pt x="1" y="159"/>
                  <a:pt x="1" y="244"/>
                </a:cubicBezTo>
                <a:lnTo>
                  <a:pt x="1" y="19491"/>
                </a:lnTo>
                <a:cubicBezTo>
                  <a:pt x="1" y="19576"/>
                  <a:pt x="43" y="19660"/>
                  <a:pt x="85" y="19702"/>
                </a:cubicBezTo>
                <a:lnTo>
                  <a:pt x="8461" y="24567"/>
                </a:lnTo>
                <a:lnTo>
                  <a:pt x="8546" y="24567"/>
                </a:lnTo>
                <a:cubicBezTo>
                  <a:pt x="8588" y="24567"/>
                  <a:pt x="8630" y="24567"/>
                  <a:pt x="8673" y="24525"/>
                </a:cubicBezTo>
                <a:cubicBezTo>
                  <a:pt x="8715" y="24483"/>
                  <a:pt x="8757" y="24440"/>
                  <a:pt x="8757" y="24356"/>
                </a:cubicBezTo>
                <a:lnTo>
                  <a:pt x="8757" y="5066"/>
                </a:lnTo>
                <a:cubicBezTo>
                  <a:pt x="8757" y="4981"/>
                  <a:pt x="8715" y="4897"/>
                  <a:pt x="8673" y="4854"/>
                </a:cubicBezTo>
                <a:lnTo>
                  <a:pt x="297" y="32"/>
                </a:lnTo>
                <a:cubicBezTo>
                  <a:pt x="276" y="11"/>
                  <a:pt x="244" y="0"/>
                  <a:pt x="207" y="0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0"/>
          <p:cNvSpPr/>
          <p:nvPr/>
        </p:nvSpPr>
        <p:spPr>
          <a:xfrm rot="10800000" flipH="1">
            <a:off x="1107" y="864477"/>
            <a:ext cx="1075999" cy="621066"/>
          </a:xfrm>
          <a:custGeom>
            <a:avLst/>
            <a:gdLst/>
            <a:ahLst/>
            <a:cxnLst/>
            <a:rect l="l" t="t" r="r" b="b"/>
            <a:pathLst>
              <a:path w="16710" h="9645" extrusionOk="0">
                <a:moveTo>
                  <a:pt x="0" y="4823"/>
                </a:moveTo>
                <a:lnTo>
                  <a:pt x="8334" y="9645"/>
                </a:lnTo>
                <a:lnTo>
                  <a:pt x="16709" y="4823"/>
                </a:lnTo>
                <a:lnTo>
                  <a:pt x="8334" y="0"/>
                </a:lnTo>
                <a:close/>
              </a:path>
            </a:pathLst>
          </a:custGeom>
          <a:solidFill>
            <a:srgbClr val="FDBC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"/>
          <p:cNvSpPr/>
          <p:nvPr/>
        </p:nvSpPr>
        <p:spPr>
          <a:xfrm rot="10800000" flipH="1">
            <a:off x="-12545" y="850826"/>
            <a:ext cx="1103237" cy="650429"/>
          </a:xfrm>
          <a:custGeom>
            <a:avLst/>
            <a:gdLst/>
            <a:ahLst/>
            <a:cxnLst/>
            <a:rect l="l" t="t" r="r" b="b"/>
            <a:pathLst>
              <a:path w="17133" h="10101" extrusionOk="0">
                <a:moveTo>
                  <a:pt x="8546" y="498"/>
                </a:moveTo>
                <a:lnTo>
                  <a:pt x="16498" y="5067"/>
                </a:lnTo>
                <a:lnTo>
                  <a:pt x="8546" y="9635"/>
                </a:lnTo>
                <a:lnTo>
                  <a:pt x="635" y="5067"/>
                </a:lnTo>
                <a:lnTo>
                  <a:pt x="8546" y="498"/>
                </a:lnTo>
                <a:close/>
                <a:moveTo>
                  <a:pt x="8551" y="1"/>
                </a:moveTo>
                <a:cubicBezTo>
                  <a:pt x="8514" y="1"/>
                  <a:pt x="8482" y="11"/>
                  <a:pt x="8461" y="33"/>
                </a:cubicBezTo>
                <a:lnTo>
                  <a:pt x="85" y="4855"/>
                </a:lnTo>
                <a:cubicBezTo>
                  <a:pt x="43" y="4897"/>
                  <a:pt x="1" y="4982"/>
                  <a:pt x="1" y="5067"/>
                </a:cubicBezTo>
                <a:cubicBezTo>
                  <a:pt x="1" y="5109"/>
                  <a:pt x="43" y="5193"/>
                  <a:pt x="85" y="5236"/>
                </a:cubicBezTo>
                <a:lnTo>
                  <a:pt x="8461" y="10058"/>
                </a:lnTo>
                <a:cubicBezTo>
                  <a:pt x="8461" y="10101"/>
                  <a:pt x="8503" y="10101"/>
                  <a:pt x="8546" y="10101"/>
                </a:cubicBezTo>
                <a:cubicBezTo>
                  <a:pt x="8588" y="10101"/>
                  <a:pt x="8630" y="10101"/>
                  <a:pt x="8673" y="10058"/>
                </a:cubicBezTo>
                <a:lnTo>
                  <a:pt x="17006" y="5236"/>
                </a:lnTo>
                <a:cubicBezTo>
                  <a:pt x="17091" y="5193"/>
                  <a:pt x="17133" y="5109"/>
                  <a:pt x="17133" y="5067"/>
                </a:cubicBezTo>
                <a:cubicBezTo>
                  <a:pt x="17133" y="4982"/>
                  <a:pt x="17091" y="4897"/>
                  <a:pt x="17006" y="4855"/>
                </a:cubicBezTo>
                <a:lnTo>
                  <a:pt x="8673" y="33"/>
                </a:lnTo>
                <a:cubicBezTo>
                  <a:pt x="8630" y="11"/>
                  <a:pt x="8588" y="1"/>
                  <a:pt x="8551" y="1"/>
                </a:cubicBezTo>
                <a:close/>
              </a:path>
            </a:pathLst>
          </a:custGeom>
          <a:solidFill>
            <a:srgbClr val="FDBC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0"/>
          <p:cNvSpPr/>
          <p:nvPr/>
        </p:nvSpPr>
        <p:spPr>
          <a:xfrm rot="10800000" flipH="1">
            <a:off x="537689" y="-16227"/>
            <a:ext cx="1075999" cy="621130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1" y="4823"/>
                </a:moveTo>
                <a:lnTo>
                  <a:pt x="8376" y="9645"/>
                </a:lnTo>
                <a:lnTo>
                  <a:pt x="16710" y="4823"/>
                </a:lnTo>
                <a:lnTo>
                  <a:pt x="8376" y="0"/>
                </a:ln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0"/>
          <p:cNvSpPr/>
          <p:nvPr/>
        </p:nvSpPr>
        <p:spPr>
          <a:xfrm rot="10800000" flipH="1">
            <a:off x="1077041" y="864477"/>
            <a:ext cx="1075999" cy="621066"/>
          </a:xfrm>
          <a:custGeom>
            <a:avLst/>
            <a:gdLst/>
            <a:ahLst/>
            <a:cxnLst/>
            <a:rect l="l" t="t" r="r" b="b"/>
            <a:pathLst>
              <a:path w="16710" h="9645" extrusionOk="0">
                <a:moveTo>
                  <a:pt x="16710" y="4823"/>
                </a:moveTo>
                <a:lnTo>
                  <a:pt x="8334" y="0"/>
                </a:lnTo>
                <a:lnTo>
                  <a:pt x="0" y="4823"/>
                </a:lnTo>
                <a:lnTo>
                  <a:pt x="8334" y="9645"/>
                </a:ln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0"/>
          <p:cNvSpPr/>
          <p:nvPr/>
        </p:nvSpPr>
        <p:spPr>
          <a:xfrm rot="10800000" flipH="1">
            <a:off x="1063390" y="850826"/>
            <a:ext cx="1103301" cy="650429"/>
          </a:xfrm>
          <a:custGeom>
            <a:avLst/>
            <a:gdLst/>
            <a:ahLst/>
            <a:cxnLst/>
            <a:rect l="l" t="t" r="r" b="b"/>
            <a:pathLst>
              <a:path w="17134" h="10101" extrusionOk="0">
                <a:moveTo>
                  <a:pt x="8546" y="498"/>
                </a:moveTo>
                <a:lnTo>
                  <a:pt x="16499" y="5067"/>
                </a:lnTo>
                <a:lnTo>
                  <a:pt x="8546" y="9635"/>
                </a:lnTo>
                <a:lnTo>
                  <a:pt x="635" y="5067"/>
                </a:lnTo>
                <a:lnTo>
                  <a:pt x="8546" y="498"/>
                </a:lnTo>
                <a:close/>
                <a:moveTo>
                  <a:pt x="8551" y="1"/>
                </a:moveTo>
                <a:cubicBezTo>
                  <a:pt x="8514" y="1"/>
                  <a:pt x="8482" y="11"/>
                  <a:pt x="8461" y="33"/>
                </a:cubicBezTo>
                <a:lnTo>
                  <a:pt x="85" y="4855"/>
                </a:lnTo>
                <a:cubicBezTo>
                  <a:pt x="43" y="4897"/>
                  <a:pt x="1" y="4982"/>
                  <a:pt x="1" y="5067"/>
                </a:cubicBezTo>
                <a:cubicBezTo>
                  <a:pt x="1" y="5109"/>
                  <a:pt x="43" y="5193"/>
                  <a:pt x="85" y="5236"/>
                </a:cubicBezTo>
                <a:lnTo>
                  <a:pt x="8461" y="10058"/>
                </a:lnTo>
                <a:cubicBezTo>
                  <a:pt x="8461" y="10101"/>
                  <a:pt x="8504" y="10101"/>
                  <a:pt x="8546" y="10101"/>
                </a:cubicBezTo>
                <a:cubicBezTo>
                  <a:pt x="8588" y="10101"/>
                  <a:pt x="8630" y="10101"/>
                  <a:pt x="8673" y="10058"/>
                </a:cubicBezTo>
                <a:lnTo>
                  <a:pt x="17006" y="5236"/>
                </a:lnTo>
                <a:cubicBezTo>
                  <a:pt x="17091" y="5193"/>
                  <a:pt x="17133" y="5109"/>
                  <a:pt x="17133" y="5067"/>
                </a:cubicBezTo>
                <a:cubicBezTo>
                  <a:pt x="17133" y="4982"/>
                  <a:pt x="17091" y="4897"/>
                  <a:pt x="17006" y="4855"/>
                </a:cubicBezTo>
                <a:lnTo>
                  <a:pt x="8673" y="33"/>
                </a:lnTo>
                <a:cubicBezTo>
                  <a:pt x="8630" y="11"/>
                  <a:pt x="8588" y="1"/>
                  <a:pt x="8551" y="1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0"/>
          <p:cNvSpPr/>
          <p:nvPr/>
        </p:nvSpPr>
        <p:spPr>
          <a:xfrm rot="10800000" flipH="1">
            <a:off x="1600037" y="-323178"/>
            <a:ext cx="566654" cy="1513868"/>
          </a:xfrm>
          <a:custGeom>
            <a:avLst/>
            <a:gdLst/>
            <a:ahLst/>
            <a:cxnLst/>
            <a:rect l="l" t="t" r="r" b="b"/>
            <a:pathLst>
              <a:path w="8800" h="23510" extrusionOk="0">
                <a:moveTo>
                  <a:pt x="8376" y="624"/>
                </a:moveTo>
                <a:lnTo>
                  <a:pt x="8376" y="18306"/>
                </a:lnTo>
                <a:lnTo>
                  <a:pt x="466" y="22875"/>
                </a:lnTo>
                <a:lnTo>
                  <a:pt x="466" y="5193"/>
                </a:lnTo>
                <a:lnTo>
                  <a:pt x="8376" y="624"/>
                </a:lnTo>
                <a:close/>
                <a:moveTo>
                  <a:pt x="8582" y="0"/>
                </a:moveTo>
                <a:cubicBezTo>
                  <a:pt x="8545" y="0"/>
                  <a:pt x="8503" y="11"/>
                  <a:pt x="8461" y="32"/>
                </a:cubicBezTo>
                <a:lnTo>
                  <a:pt x="127" y="4854"/>
                </a:lnTo>
                <a:cubicBezTo>
                  <a:pt x="43" y="4897"/>
                  <a:pt x="0" y="4981"/>
                  <a:pt x="0" y="5066"/>
                </a:cubicBezTo>
                <a:lnTo>
                  <a:pt x="0" y="23256"/>
                </a:lnTo>
                <a:cubicBezTo>
                  <a:pt x="0" y="23340"/>
                  <a:pt x="43" y="23425"/>
                  <a:pt x="127" y="23467"/>
                </a:cubicBezTo>
                <a:cubicBezTo>
                  <a:pt x="127" y="23467"/>
                  <a:pt x="170" y="23510"/>
                  <a:pt x="212" y="23510"/>
                </a:cubicBezTo>
                <a:cubicBezTo>
                  <a:pt x="254" y="23510"/>
                  <a:pt x="296" y="23467"/>
                  <a:pt x="339" y="23467"/>
                </a:cubicBezTo>
                <a:lnTo>
                  <a:pt x="8672" y="18645"/>
                </a:lnTo>
                <a:cubicBezTo>
                  <a:pt x="8757" y="18603"/>
                  <a:pt x="8799" y="18518"/>
                  <a:pt x="8799" y="18433"/>
                </a:cubicBezTo>
                <a:lnTo>
                  <a:pt x="8799" y="244"/>
                </a:lnTo>
                <a:cubicBezTo>
                  <a:pt x="8799" y="159"/>
                  <a:pt x="8757" y="74"/>
                  <a:pt x="8672" y="32"/>
                </a:cubicBezTo>
                <a:cubicBezTo>
                  <a:pt x="8651" y="11"/>
                  <a:pt x="8619" y="0"/>
                  <a:pt x="8582" y="0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0"/>
          <p:cNvSpPr txBox="1">
            <a:spLocks noGrp="1"/>
          </p:cNvSpPr>
          <p:nvPr>
            <p:ph type="title"/>
          </p:nvPr>
        </p:nvSpPr>
        <p:spPr>
          <a:xfrm>
            <a:off x="2307125" y="1754475"/>
            <a:ext cx="4530000" cy="170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284" name="Google Shape;284;p10"/>
          <p:cNvSpPr txBox="1">
            <a:spLocks noGrp="1"/>
          </p:cNvSpPr>
          <p:nvPr>
            <p:ph type="title" idx="2" hasCustomPrompt="1"/>
          </p:nvPr>
        </p:nvSpPr>
        <p:spPr>
          <a:xfrm>
            <a:off x="2501575" y="715793"/>
            <a:ext cx="18147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5" name="Google Shape;285;p10"/>
          <p:cNvSpPr/>
          <p:nvPr/>
        </p:nvSpPr>
        <p:spPr>
          <a:xfrm flipH="1">
            <a:off x="6452086" y="-1553777"/>
            <a:ext cx="5383837" cy="3107547"/>
          </a:xfrm>
          <a:custGeom>
            <a:avLst/>
            <a:gdLst/>
            <a:ahLst/>
            <a:cxnLst/>
            <a:rect l="l" t="t" r="r" b="b"/>
            <a:pathLst>
              <a:path w="16710" h="9645" extrusionOk="0">
                <a:moveTo>
                  <a:pt x="0" y="4823"/>
                </a:moveTo>
                <a:lnTo>
                  <a:pt x="8334" y="9645"/>
                </a:lnTo>
                <a:lnTo>
                  <a:pt x="16709" y="4823"/>
                </a:lnTo>
                <a:lnTo>
                  <a:pt x="8334" y="0"/>
                </a:lnTo>
                <a:close/>
              </a:path>
            </a:pathLst>
          </a:custGeom>
          <a:solidFill>
            <a:srgbClr val="FDBC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0"/>
          <p:cNvSpPr/>
          <p:nvPr/>
        </p:nvSpPr>
        <p:spPr>
          <a:xfrm flipH="1">
            <a:off x="-2691914" y="3585148"/>
            <a:ext cx="5383837" cy="3107547"/>
          </a:xfrm>
          <a:custGeom>
            <a:avLst/>
            <a:gdLst/>
            <a:ahLst/>
            <a:cxnLst/>
            <a:rect l="l" t="t" r="r" b="b"/>
            <a:pathLst>
              <a:path w="16710" h="9645" extrusionOk="0">
                <a:moveTo>
                  <a:pt x="0" y="4823"/>
                </a:moveTo>
                <a:lnTo>
                  <a:pt x="8334" y="9645"/>
                </a:lnTo>
                <a:lnTo>
                  <a:pt x="16709" y="4823"/>
                </a:lnTo>
                <a:lnTo>
                  <a:pt x="8334" y="0"/>
                </a:lnTo>
                <a:close/>
              </a:path>
            </a:pathLst>
          </a:custGeom>
          <a:solidFill>
            <a:srgbClr val="FDBC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79248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5715000" y="4767263"/>
            <a:ext cx="1524000" cy="273844"/>
          </a:xfrm>
          <a:prstGeom prst="rect">
            <a:avLst/>
          </a:prstGeom>
        </p:spPr>
        <p:txBody>
          <a:bodyPr lIns="73262" tIns="36631" rIns="73262" bIns="36631"/>
          <a:lstStyle>
            <a:lvl1pPr>
              <a:defRPr/>
            </a:lvl1pPr>
          </a:lstStyle>
          <a:p>
            <a:pPr>
              <a:defRPr/>
            </a:pPr>
            <a:fld id="{E6CF165F-41F6-4DE5-A986-D1D7ACF299D7}" type="datetimeFigureOut">
              <a:rPr lang="en-ID"/>
              <a:pPr>
                <a:defRPr/>
              </a:pPr>
              <a:t>7/19/2020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09866" y="4767263"/>
            <a:ext cx="2895864" cy="273844"/>
          </a:xfrm>
          <a:prstGeom prst="rect">
            <a:avLst/>
          </a:prstGeom>
        </p:spPr>
        <p:txBody>
          <a:bodyPr lIns="73262" tIns="36631" rIns="73262" bIns="36631"/>
          <a:lstStyle>
            <a:lvl1pPr>
              <a:defRPr/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543271" y="4767263"/>
            <a:ext cx="990865" cy="273844"/>
          </a:xfrm>
          <a:prstGeom prst="rect">
            <a:avLst/>
          </a:prstGeom>
        </p:spPr>
        <p:txBody>
          <a:bodyPr lIns="73262" tIns="36631" rIns="73262" bIns="36631"/>
          <a:lstStyle>
            <a:lvl1pPr>
              <a:defRPr/>
            </a:lvl1pPr>
          </a:lstStyle>
          <a:p>
            <a:pPr>
              <a:defRPr/>
            </a:pPr>
            <a:fld id="{D2FF2058-44FA-4591-84F6-9409BDA03670}" type="slidenum">
              <a:rPr lang="en-ID" altLang="en-US"/>
              <a:pPr>
                <a:defRPr/>
              </a:pPr>
              <a:t>‹#›</a:t>
            </a:fld>
            <a:endParaRPr lang="en-ID" altLang="en-US"/>
          </a:p>
        </p:txBody>
      </p:sp>
    </p:spTree>
    <p:extLst>
      <p:ext uri="{BB962C8B-B14F-4D97-AF65-F5344CB8AC3E}">
        <p14:creationId xmlns:p14="http://schemas.microsoft.com/office/powerpoint/2010/main" xmlns="" val="12340250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1"/>
          <p:cNvSpPr txBox="1">
            <a:spLocks noGrp="1"/>
          </p:cNvSpPr>
          <p:nvPr>
            <p:ph type="title" hasCustomPrompt="1"/>
          </p:nvPr>
        </p:nvSpPr>
        <p:spPr>
          <a:xfrm>
            <a:off x="2501575" y="715793"/>
            <a:ext cx="18147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7" name="Google Shape;477;p21"/>
          <p:cNvSpPr txBox="1">
            <a:spLocks noGrp="1"/>
          </p:cNvSpPr>
          <p:nvPr>
            <p:ph type="subTitle" idx="1"/>
          </p:nvPr>
        </p:nvSpPr>
        <p:spPr>
          <a:xfrm>
            <a:off x="2545713" y="1355618"/>
            <a:ext cx="17265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21"/>
          <p:cNvSpPr txBox="1">
            <a:spLocks noGrp="1"/>
          </p:cNvSpPr>
          <p:nvPr>
            <p:ph type="title" idx="2" hasCustomPrompt="1"/>
          </p:nvPr>
        </p:nvSpPr>
        <p:spPr>
          <a:xfrm>
            <a:off x="2498475" y="2059370"/>
            <a:ext cx="18210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9" name="Google Shape;479;p21"/>
          <p:cNvSpPr txBox="1">
            <a:spLocks noGrp="1"/>
          </p:cNvSpPr>
          <p:nvPr>
            <p:ph type="subTitle" idx="3"/>
          </p:nvPr>
        </p:nvSpPr>
        <p:spPr>
          <a:xfrm>
            <a:off x="2545713" y="2699338"/>
            <a:ext cx="17265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21"/>
          <p:cNvSpPr txBox="1">
            <a:spLocks noGrp="1"/>
          </p:cNvSpPr>
          <p:nvPr>
            <p:ph type="title" idx="4" hasCustomPrompt="1"/>
          </p:nvPr>
        </p:nvSpPr>
        <p:spPr>
          <a:xfrm>
            <a:off x="2518075" y="3402951"/>
            <a:ext cx="17817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1" name="Google Shape;481;p21"/>
          <p:cNvSpPr txBox="1">
            <a:spLocks noGrp="1"/>
          </p:cNvSpPr>
          <p:nvPr>
            <p:ph type="subTitle" idx="5"/>
          </p:nvPr>
        </p:nvSpPr>
        <p:spPr>
          <a:xfrm>
            <a:off x="2545713" y="4042750"/>
            <a:ext cx="17265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82" name="Google Shape;482;p21"/>
          <p:cNvGrpSpPr/>
          <p:nvPr/>
        </p:nvGrpSpPr>
        <p:grpSpPr>
          <a:xfrm>
            <a:off x="-535652" y="140801"/>
            <a:ext cx="2190505" cy="5056652"/>
            <a:chOff x="-535652" y="140801"/>
            <a:chExt cx="2190505" cy="5056652"/>
          </a:xfrm>
        </p:grpSpPr>
        <p:sp>
          <p:nvSpPr>
            <p:cNvPr id="483" name="Google Shape;483;p21"/>
            <p:cNvSpPr/>
            <p:nvPr/>
          </p:nvSpPr>
          <p:spPr>
            <a:xfrm flipH="1">
              <a:off x="1077026" y="455141"/>
              <a:ext cx="566590" cy="960929"/>
            </a:xfrm>
            <a:custGeom>
              <a:avLst/>
              <a:gdLst/>
              <a:ahLst/>
              <a:cxnLst/>
              <a:rect l="l" t="t" r="r" b="b"/>
              <a:pathLst>
                <a:path w="8799" h="14923" extrusionOk="0">
                  <a:moveTo>
                    <a:pt x="465" y="624"/>
                  </a:moveTo>
                  <a:lnTo>
                    <a:pt x="8376" y="5193"/>
                  </a:lnTo>
                  <a:lnTo>
                    <a:pt x="8376" y="14330"/>
                  </a:lnTo>
                  <a:lnTo>
                    <a:pt x="465" y="9761"/>
                  </a:lnTo>
                  <a:lnTo>
                    <a:pt x="465" y="624"/>
                  </a:lnTo>
                  <a:close/>
                  <a:moveTo>
                    <a:pt x="249" y="0"/>
                  </a:moveTo>
                  <a:cubicBezTo>
                    <a:pt x="212" y="0"/>
                    <a:pt x="169" y="11"/>
                    <a:pt x="127" y="32"/>
                  </a:cubicBezTo>
                  <a:cubicBezTo>
                    <a:pt x="42" y="74"/>
                    <a:pt x="0" y="159"/>
                    <a:pt x="42" y="243"/>
                  </a:cubicBezTo>
                  <a:lnTo>
                    <a:pt x="42" y="9846"/>
                  </a:lnTo>
                  <a:cubicBezTo>
                    <a:pt x="42" y="9931"/>
                    <a:pt x="42" y="10015"/>
                    <a:pt x="127" y="10057"/>
                  </a:cubicBezTo>
                  <a:lnTo>
                    <a:pt x="8503" y="14922"/>
                  </a:lnTo>
                  <a:lnTo>
                    <a:pt x="8587" y="14922"/>
                  </a:lnTo>
                  <a:cubicBezTo>
                    <a:pt x="8630" y="14922"/>
                    <a:pt x="8672" y="14922"/>
                    <a:pt x="8714" y="14880"/>
                  </a:cubicBezTo>
                  <a:cubicBezTo>
                    <a:pt x="8757" y="14838"/>
                    <a:pt x="8799" y="14795"/>
                    <a:pt x="8799" y="14711"/>
                  </a:cubicBezTo>
                  <a:lnTo>
                    <a:pt x="8799" y="5066"/>
                  </a:lnTo>
                  <a:cubicBezTo>
                    <a:pt x="8799" y="4981"/>
                    <a:pt x="8757" y="4897"/>
                    <a:pt x="8714" y="4854"/>
                  </a:cubicBezTo>
                  <a:lnTo>
                    <a:pt x="338" y="32"/>
                  </a:lnTo>
                  <a:cubicBezTo>
                    <a:pt x="317" y="11"/>
                    <a:pt x="286" y="0"/>
                    <a:pt x="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-1797" y="2317330"/>
              <a:ext cx="1108710" cy="647660"/>
            </a:xfrm>
            <a:custGeom>
              <a:avLst/>
              <a:gdLst/>
              <a:ahLst/>
              <a:cxnLst/>
              <a:rect l="l" t="t" r="r" b="b"/>
              <a:pathLst>
                <a:path w="17218" h="10058" extrusionOk="0">
                  <a:moveTo>
                    <a:pt x="8630" y="455"/>
                  </a:moveTo>
                  <a:lnTo>
                    <a:pt x="16541" y="5023"/>
                  </a:lnTo>
                  <a:lnTo>
                    <a:pt x="8630" y="9592"/>
                  </a:lnTo>
                  <a:lnTo>
                    <a:pt x="677" y="5023"/>
                  </a:lnTo>
                  <a:lnTo>
                    <a:pt x="8630" y="455"/>
                  </a:lnTo>
                  <a:close/>
                  <a:moveTo>
                    <a:pt x="8625" y="0"/>
                  </a:moveTo>
                  <a:cubicBezTo>
                    <a:pt x="8588" y="0"/>
                    <a:pt x="8546" y="11"/>
                    <a:pt x="8503" y="32"/>
                  </a:cubicBezTo>
                  <a:lnTo>
                    <a:pt x="170" y="4854"/>
                  </a:lnTo>
                  <a:cubicBezTo>
                    <a:pt x="1" y="4939"/>
                    <a:pt x="1" y="5150"/>
                    <a:pt x="170" y="5235"/>
                  </a:cubicBezTo>
                  <a:lnTo>
                    <a:pt x="8503" y="10057"/>
                  </a:lnTo>
                  <a:lnTo>
                    <a:pt x="8715" y="10057"/>
                  </a:lnTo>
                  <a:lnTo>
                    <a:pt x="17091" y="5235"/>
                  </a:lnTo>
                  <a:cubicBezTo>
                    <a:pt x="17217" y="5150"/>
                    <a:pt x="17217" y="4939"/>
                    <a:pt x="17091" y="4854"/>
                  </a:cubicBezTo>
                  <a:lnTo>
                    <a:pt x="8715" y="32"/>
                  </a:lnTo>
                  <a:cubicBezTo>
                    <a:pt x="8694" y="11"/>
                    <a:pt x="8662" y="0"/>
                    <a:pt x="8625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907" y="2004061"/>
              <a:ext cx="566654" cy="960929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424" y="624"/>
                  </a:moveTo>
                  <a:lnTo>
                    <a:pt x="8377" y="5193"/>
                  </a:lnTo>
                  <a:lnTo>
                    <a:pt x="8377" y="14330"/>
                  </a:lnTo>
                  <a:lnTo>
                    <a:pt x="424" y="9762"/>
                  </a:lnTo>
                  <a:lnTo>
                    <a:pt x="424" y="624"/>
                  </a:lnTo>
                  <a:close/>
                  <a:moveTo>
                    <a:pt x="218" y="0"/>
                  </a:moveTo>
                  <a:cubicBezTo>
                    <a:pt x="181" y="0"/>
                    <a:pt x="149" y="11"/>
                    <a:pt x="128" y="32"/>
                  </a:cubicBezTo>
                  <a:cubicBezTo>
                    <a:pt x="43" y="74"/>
                    <a:pt x="1" y="159"/>
                    <a:pt x="1" y="244"/>
                  </a:cubicBezTo>
                  <a:lnTo>
                    <a:pt x="1" y="9888"/>
                  </a:lnTo>
                  <a:cubicBezTo>
                    <a:pt x="1" y="9973"/>
                    <a:pt x="43" y="10058"/>
                    <a:pt x="128" y="10100"/>
                  </a:cubicBezTo>
                  <a:lnTo>
                    <a:pt x="8461" y="14922"/>
                  </a:lnTo>
                  <a:lnTo>
                    <a:pt x="8588" y="14922"/>
                  </a:lnTo>
                  <a:cubicBezTo>
                    <a:pt x="8630" y="14922"/>
                    <a:pt x="8673" y="14922"/>
                    <a:pt x="8673" y="14880"/>
                  </a:cubicBezTo>
                  <a:cubicBezTo>
                    <a:pt x="8757" y="14838"/>
                    <a:pt x="8800" y="14796"/>
                    <a:pt x="8800" y="14711"/>
                  </a:cubicBezTo>
                  <a:lnTo>
                    <a:pt x="8800" y="5066"/>
                  </a:lnTo>
                  <a:cubicBezTo>
                    <a:pt x="8800" y="4981"/>
                    <a:pt x="8757" y="4897"/>
                    <a:pt x="8673" y="4855"/>
                  </a:cubicBezTo>
                  <a:lnTo>
                    <a:pt x="339" y="32"/>
                  </a:lnTo>
                  <a:cubicBezTo>
                    <a:pt x="297" y="11"/>
                    <a:pt x="255" y="0"/>
                    <a:pt x="218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537554" y="2004061"/>
              <a:ext cx="566654" cy="960929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8376" y="624"/>
                  </a:moveTo>
                  <a:lnTo>
                    <a:pt x="8376" y="9762"/>
                  </a:lnTo>
                  <a:lnTo>
                    <a:pt x="466" y="14330"/>
                  </a:lnTo>
                  <a:lnTo>
                    <a:pt x="466" y="5193"/>
                  </a:lnTo>
                  <a:lnTo>
                    <a:pt x="8376" y="624"/>
                  </a:lnTo>
                  <a:close/>
                  <a:moveTo>
                    <a:pt x="8593" y="0"/>
                  </a:moveTo>
                  <a:cubicBezTo>
                    <a:pt x="8556" y="0"/>
                    <a:pt x="8524" y="11"/>
                    <a:pt x="8503" y="32"/>
                  </a:cubicBezTo>
                  <a:lnTo>
                    <a:pt x="127" y="4855"/>
                  </a:lnTo>
                  <a:cubicBezTo>
                    <a:pt x="43" y="4897"/>
                    <a:pt x="0" y="4981"/>
                    <a:pt x="43" y="5066"/>
                  </a:cubicBezTo>
                  <a:lnTo>
                    <a:pt x="43" y="14711"/>
                  </a:lnTo>
                  <a:cubicBezTo>
                    <a:pt x="43" y="14796"/>
                    <a:pt x="85" y="14880"/>
                    <a:pt x="127" y="14922"/>
                  </a:cubicBezTo>
                  <a:lnTo>
                    <a:pt x="254" y="14922"/>
                  </a:lnTo>
                  <a:cubicBezTo>
                    <a:pt x="296" y="14922"/>
                    <a:pt x="339" y="14922"/>
                    <a:pt x="339" y="14880"/>
                  </a:cubicBezTo>
                  <a:lnTo>
                    <a:pt x="8715" y="10058"/>
                  </a:lnTo>
                  <a:cubicBezTo>
                    <a:pt x="8757" y="10015"/>
                    <a:pt x="8799" y="9931"/>
                    <a:pt x="8799" y="9888"/>
                  </a:cubicBezTo>
                  <a:lnTo>
                    <a:pt x="8799" y="244"/>
                  </a:lnTo>
                  <a:cubicBezTo>
                    <a:pt x="8799" y="159"/>
                    <a:pt x="8757" y="74"/>
                    <a:pt x="8715" y="32"/>
                  </a:cubicBezTo>
                  <a:cubicBezTo>
                    <a:pt x="8672" y="11"/>
                    <a:pt x="8630" y="0"/>
                    <a:pt x="8593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14558" y="1709207"/>
              <a:ext cx="1075999" cy="62113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76" y="0"/>
                  </a:moveTo>
                  <a:lnTo>
                    <a:pt x="0" y="4823"/>
                  </a:lnTo>
                  <a:lnTo>
                    <a:pt x="8376" y="9645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1"/>
            <p:cNvSpPr/>
            <p:nvPr/>
          </p:nvSpPr>
          <p:spPr>
            <a:xfrm>
              <a:off x="907" y="1693560"/>
              <a:ext cx="1103301" cy="650364"/>
            </a:xfrm>
            <a:custGeom>
              <a:avLst/>
              <a:gdLst/>
              <a:ahLst/>
              <a:cxnLst/>
              <a:rect l="l" t="t" r="r" b="b"/>
              <a:pathLst>
                <a:path w="17134" h="10100" extrusionOk="0">
                  <a:moveTo>
                    <a:pt x="8588" y="497"/>
                  </a:moveTo>
                  <a:lnTo>
                    <a:pt x="16499" y="5066"/>
                  </a:lnTo>
                  <a:lnTo>
                    <a:pt x="8588" y="9634"/>
                  </a:lnTo>
                  <a:lnTo>
                    <a:pt x="635" y="5066"/>
                  </a:lnTo>
                  <a:lnTo>
                    <a:pt x="8588" y="497"/>
                  </a:lnTo>
                  <a:close/>
                  <a:moveTo>
                    <a:pt x="8583" y="0"/>
                  </a:moveTo>
                  <a:cubicBezTo>
                    <a:pt x="8546" y="0"/>
                    <a:pt x="8504" y="11"/>
                    <a:pt x="8461" y="32"/>
                  </a:cubicBezTo>
                  <a:lnTo>
                    <a:pt x="128" y="4854"/>
                  </a:lnTo>
                  <a:cubicBezTo>
                    <a:pt x="43" y="4896"/>
                    <a:pt x="1" y="4981"/>
                    <a:pt x="1" y="5066"/>
                  </a:cubicBezTo>
                  <a:cubicBezTo>
                    <a:pt x="1" y="5150"/>
                    <a:pt x="43" y="5193"/>
                    <a:pt x="128" y="5235"/>
                  </a:cubicBezTo>
                  <a:lnTo>
                    <a:pt x="8461" y="10057"/>
                  </a:lnTo>
                  <a:cubicBezTo>
                    <a:pt x="8504" y="10100"/>
                    <a:pt x="8546" y="10100"/>
                    <a:pt x="8588" y="10100"/>
                  </a:cubicBezTo>
                  <a:cubicBezTo>
                    <a:pt x="8630" y="10100"/>
                    <a:pt x="8673" y="10100"/>
                    <a:pt x="8673" y="10057"/>
                  </a:cubicBezTo>
                  <a:lnTo>
                    <a:pt x="17049" y="5235"/>
                  </a:lnTo>
                  <a:cubicBezTo>
                    <a:pt x="17091" y="5193"/>
                    <a:pt x="17133" y="5150"/>
                    <a:pt x="17133" y="5066"/>
                  </a:cubicBezTo>
                  <a:cubicBezTo>
                    <a:pt x="17133" y="4981"/>
                    <a:pt x="17091" y="4896"/>
                    <a:pt x="17049" y="4854"/>
                  </a:cubicBezTo>
                  <a:lnTo>
                    <a:pt x="8673" y="32"/>
                  </a:lnTo>
                  <a:cubicBezTo>
                    <a:pt x="8652" y="11"/>
                    <a:pt x="8620" y="0"/>
                    <a:pt x="8583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1"/>
            <p:cNvSpPr/>
            <p:nvPr/>
          </p:nvSpPr>
          <p:spPr>
            <a:xfrm>
              <a:off x="559280" y="140801"/>
              <a:ext cx="1075999" cy="62113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0" y="4823"/>
                  </a:moveTo>
                  <a:lnTo>
                    <a:pt x="8376" y="9645"/>
                  </a:lnTo>
                  <a:lnTo>
                    <a:pt x="16709" y="4823"/>
                  </a:lnTo>
                  <a:lnTo>
                    <a:pt x="83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1"/>
            <p:cNvSpPr/>
            <p:nvPr/>
          </p:nvSpPr>
          <p:spPr>
            <a:xfrm>
              <a:off x="-535652" y="162824"/>
              <a:ext cx="1103237" cy="650429"/>
            </a:xfrm>
            <a:custGeom>
              <a:avLst/>
              <a:gdLst/>
              <a:ahLst/>
              <a:cxnLst/>
              <a:rect l="l" t="t" r="r" b="b"/>
              <a:pathLst>
                <a:path w="17133" h="10101" extrusionOk="0">
                  <a:moveTo>
                    <a:pt x="8588" y="498"/>
                  </a:moveTo>
                  <a:lnTo>
                    <a:pt x="16498" y="5067"/>
                  </a:lnTo>
                  <a:lnTo>
                    <a:pt x="8588" y="9635"/>
                  </a:lnTo>
                  <a:lnTo>
                    <a:pt x="635" y="5067"/>
                  </a:lnTo>
                  <a:lnTo>
                    <a:pt x="8588" y="498"/>
                  </a:lnTo>
                  <a:close/>
                  <a:moveTo>
                    <a:pt x="8583" y="1"/>
                  </a:moveTo>
                  <a:cubicBezTo>
                    <a:pt x="8546" y="1"/>
                    <a:pt x="8503" y="11"/>
                    <a:pt x="8461" y="33"/>
                  </a:cubicBezTo>
                  <a:lnTo>
                    <a:pt x="127" y="4855"/>
                  </a:lnTo>
                  <a:cubicBezTo>
                    <a:pt x="43" y="4897"/>
                    <a:pt x="1" y="4982"/>
                    <a:pt x="1" y="5067"/>
                  </a:cubicBezTo>
                  <a:cubicBezTo>
                    <a:pt x="1" y="5109"/>
                    <a:pt x="43" y="5193"/>
                    <a:pt x="127" y="5236"/>
                  </a:cubicBezTo>
                  <a:lnTo>
                    <a:pt x="8461" y="10058"/>
                  </a:lnTo>
                  <a:cubicBezTo>
                    <a:pt x="8503" y="10101"/>
                    <a:pt x="8546" y="10101"/>
                    <a:pt x="8588" y="10101"/>
                  </a:cubicBezTo>
                  <a:cubicBezTo>
                    <a:pt x="8630" y="10101"/>
                    <a:pt x="8630" y="10101"/>
                    <a:pt x="8672" y="10058"/>
                  </a:cubicBezTo>
                  <a:lnTo>
                    <a:pt x="17048" y="5236"/>
                  </a:lnTo>
                  <a:cubicBezTo>
                    <a:pt x="17091" y="5193"/>
                    <a:pt x="17133" y="5109"/>
                    <a:pt x="17133" y="5067"/>
                  </a:cubicBezTo>
                  <a:cubicBezTo>
                    <a:pt x="17133" y="4982"/>
                    <a:pt x="17091" y="4897"/>
                    <a:pt x="17048" y="4855"/>
                  </a:cubicBezTo>
                  <a:lnTo>
                    <a:pt x="8672" y="33"/>
                  </a:lnTo>
                  <a:cubicBezTo>
                    <a:pt x="8651" y="11"/>
                    <a:pt x="8620" y="1"/>
                    <a:pt x="858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540259" y="451429"/>
              <a:ext cx="563950" cy="1581995"/>
            </a:xfrm>
            <a:custGeom>
              <a:avLst/>
              <a:gdLst/>
              <a:ahLst/>
              <a:cxnLst/>
              <a:rect l="l" t="t" r="r" b="b"/>
              <a:pathLst>
                <a:path w="8758" h="24568" extrusionOk="0">
                  <a:moveTo>
                    <a:pt x="424" y="624"/>
                  </a:moveTo>
                  <a:lnTo>
                    <a:pt x="8334" y="5193"/>
                  </a:lnTo>
                  <a:lnTo>
                    <a:pt x="8334" y="23975"/>
                  </a:lnTo>
                  <a:lnTo>
                    <a:pt x="424" y="19406"/>
                  </a:lnTo>
                  <a:lnTo>
                    <a:pt x="424" y="624"/>
                  </a:lnTo>
                  <a:close/>
                  <a:moveTo>
                    <a:pt x="207" y="0"/>
                  </a:moveTo>
                  <a:cubicBezTo>
                    <a:pt x="170" y="0"/>
                    <a:pt x="128" y="11"/>
                    <a:pt x="85" y="32"/>
                  </a:cubicBezTo>
                  <a:cubicBezTo>
                    <a:pt x="43" y="74"/>
                    <a:pt x="1" y="159"/>
                    <a:pt x="1" y="244"/>
                  </a:cubicBezTo>
                  <a:lnTo>
                    <a:pt x="1" y="19491"/>
                  </a:lnTo>
                  <a:cubicBezTo>
                    <a:pt x="1" y="19576"/>
                    <a:pt x="43" y="19660"/>
                    <a:pt x="85" y="19702"/>
                  </a:cubicBezTo>
                  <a:lnTo>
                    <a:pt x="8461" y="24567"/>
                  </a:lnTo>
                  <a:lnTo>
                    <a:pt x="8546" y="24567"/>
                  </a:lnTo>
                  <a:cubicBezTo>
                    <a:pt x="8588" y="24567"/>
                    <a:pt x="8630" y="24567"/>
                    <a:pt x="8673" y="24525"/>
                  </a:cubicBezTo>
                  <a:cubicBezTo>
                    <a:pt x="8715" y="24483"/>
                    <a:pt x="8757" y="24440"/>
                    <a:pt x="8757" y="24356"/>
                  </a:cubicBezTo>
                  <a:lnTo>
                    <a:pt x="8757" y="5066"/>
                  </a:lnTo>
                  <a:cubicBezTo>
                    <a:pt x="8757" y="4981"/>
                    <a:pt x="8715" y="4897"/>
                    <a:pt x="8673" y="4854"/>
                  </a:cubicBezTo>
                  <a:lnTo>
                    <a:pt x="297" y="32"/>
                  </a:lnTo>
                  <a:cubicBezTo>
                    <a:pt x="276" y="11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532306" y="3275557"/>
              <a:ext cx="569358" cy="960929"/>
            </a:xfrm>
            <a:custGeom>
              <a:avLst/>
              <a:gdLst/>
              <a:ahLst/>
              <a:cxnLst/>
              <a:rect l="l" t="t" r="r" b="b"/>
              <a:pathLst>
                <a:path w="8842" h="14923" extrusionOk="0">
                  <a:moveTo>
                    <a:pt x="8419" y="582"/>
                  </a:moveTo>
                  <a:lnTo>
                    <a:pt x="8419" y="9719"/>
                  </a:lnTo>
                  <a:lnTo>
                    <a:pt x="466" y="14288"/>
                  </a:lnTo>
                  <a:lnTo>
                    <a:pt x="466" y="5150"/>
                  </a:lnTo>
                  <a:lnTo>
                    <a:pt x="8419" y="582"/>
                  </a:lnTo>
                  <a:close/>
                  <a:moveTo>
                    <a:pt x="8593" y="0"/>
                  </a:moveTo>
                  <a:cubicBezTo>
                    <a:pt x="8556" y="0"/>
                    <a:pt x="8524" y="11"/>
                    <a:pt x="8503" y="32"/>
                  </a:cubicBezTo>
                  <a:lnTo>
                    <a:pt x="127" y="4854"/>
                  </a:lnTo>
                  <a:cubicBezTo>
                    <a:pt x="85" y="4896"/>
                    <a:pt x="43" y="4939"/>
                    <a:pt x="43" y="5023"/>
                  </a:cubicBezTo>
                  <a:lnTo>
                    <a:pt x="43" y="14668"/>
                  </a:lnTo>
                  <a:cubicBezTo>
                    <a:pt x="0" y="14753"/>
                    <a:pt x="43" y="14837"/>
                    <a:pt x="127" y="14880"/>
                  </a:cubicBezTo>
                  <a:cubicBezTo>
                    <a:pt x="170" y="14880"/>
                    <a:pt x="212" y="14922"/>
                    <a:pt x="254" y="14922"/>
                  </a:cubicBezTo>
                  <a:cubicBezTo>
                    <a:pt x="297" y="14922"/>
                    <a:pt x="339" y="14880"/>
                    <a:pt x="339" y="14880"/>
                  </a:cubicBezTo>
                  <a:lnTo>
                    <a:pt x="8715" y="10057"/>
                  </a:lnTo>
                  <a:cubicBezTo>
                    <a:pt x="8799" y="10015"/>
                    <a:pt x="8842" y="9930"/>
                    <a:pt x="8842" y="9846"/>
                  </a:cubicBezTo>
                  <a:lnTo>
                    <a:pt x="8842" y="201"/>
                  </a:lnTo>
                  <a:cubicBezTo>
                    <a:pt x="8842" y="116"/>
                    <a:pt x="8799" y="74"/>
                    <a:pt x="8715" y="32"/>
                  </a:cubicBezTo>
                  <a:cubicBezTo>
                    <a:pt x="8672" y="11"/>
                    <a:pt x="8630" y="0"/>
                    <a:pt x="8593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9310" y="2977935"/>
              <a:ext cx="1075999" cy="62113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76" y="1"/>
                  </a:moveTo>
                  <a:lnTo>
                    <a:pt x="0" y="4823"/>
                  </a:lnTo>
                  <a:lnTo>
                    <a:pt x="8376" y="9645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-7046" y="2964992"/>
              <a:ext cx="1108710" cy="647660"/>
            </a:xfrm>
            <a:custGeom>
              <a:avLst/>
              <a:gdLst/>
              <a:ahLst/>
              <a:cxnLst/>
              <a:rect l="l" t="t" r="r" b="b"/>
              <a:pathLst>
                <a:path w="17218" h="10058" extrusionOk="0">
                  <a:moveTo>
                    <a:pt x="8630" y="455"/>
                  </a:moveTo>
                  <a:lnTo>
                    <a:pt x="16541" y="5024"/>
                  </a:lnTo>
                  <a:lnTo>
                    <a:pt x="8630" y="9593"/>
                  </a:lnTo>
                  <a:lnTo>
                    <a:pt x="677" y="5024"/>
                  </a:lnTo>
                  <a:lnTo>
                    <a:pt x="8630" y="455"/>
                  </a:lnTo>
                  <a:close/>
                  <a:moveTo>
                    <a:pt x="8625" y="1"/>
                  </a:moveTo>
                  <a:cubicBezTo>
                    <a:pt x="8588" y="1"/>
                    <a:pt x="8546" y="11"/>
                    <a:pt x="8503" y="32"/>
                  </a:cubicBezTo>
                  <a:lnTo>
                    <a:pt x="170" y="4812"/>
                  </a:lnTo>
                  <a:cubicBezTo>
                    <a:pt x="1" y="4897"/>
                    <a:pt x="1" y="5109"/>
                    <a:pt x="170" y="5193"/>
                  </a:cubicBezTo>
                  <a:lnTo>
                    <a:pt x="8503" y="10016"/>
                  </a:lnTo>
                  <a:cubicBezTo>
                    <a:pt x="8546" y="10058"/>
                    <a:pt x="8588" y="10058"/>
                    <a:pt x="8630" y="10058"/>
                  </a:cubicBezTo>
                  <a:lnTo>
                    <a:pt x="8715" y="10058"/>
                  </a:lnTo>
                  <a:lnTo>
                    <a:pt x="17091" y="5235"/>
                  </a:lnTo>
                  <a:cubicBezTo>
                    <a:pt x="17218" y="5151"/>
                    <a:pt x="17218" y="4897"/>
                    <a:pt x="17091" y="4855"/>
                  </a:cubicBezTo>
                  <a:lnTo>
                    <a:pt x="8715" y="32"/>
                  </a:lnTo>
                  <a:cubicBezTo>
                    <a:pt x="8694" y="11"/>
                    <a:pt x="8662" y="1"/>
                    <a:pt x="8625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-4341" y="3275557"/>
              <a:ext cx="566654" cy="960929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466" y="582"/>
                  </a:moveTo>
                  <a:lnTo>
                    <a:pt x="8377" y="5150"/>
                  </a:lnTo>
                  <a:lnTo>
                    <a:pt x="8377" y="14288"/>
                  </a:lnTo>
                  <a:lnTo>
                    <a:pt x="466" y="9719"/>
                  </a:lnTo>
                  <a:lnTo>
                    <a:pt x="466" y="582"/>
                  </a:lnTo>
                  <a:close/>
                  <a:moveTo>
                    <a:pt x="218" y="0"/>
                  </a:moveTo>
                  <a:cubicBezTo>
                    <a:pt x="181" y="0"/>
                    <a:pt x="149" y="11"/>
                    <a:pt x="128" y="32"/>
                  </a:cubicBezTo>
                  <a:cubicBezTo>
                    <a:pt x="43" y="74"/>
                    <a:pt x="1" y="116"/>
                    <a:pt x="1" y="201"/>
                  </a:cubicBezTo>
                  <a:lnTo>
                    <a:pt x="1" y="9846"/>
                  </a:lnTo>
                  <a:cubicBezTo>
                    <a:pt x="1" y="9930"/>
                    <a:pt x="43" y="10015"/>
                    <a:pt x="128" y="10057"/>
                  </a:cubicBezTo>
                  <a:lnTo>
                    <a:pt x="8461" y="14880"/>
                  </a:lnTo>
                  <a:cubicBezTo>
                    <a:pt x="8504" y="14880"/>
                    <a:pt x="8546" y="14922"/>
                    <a:pt x="8588" y="14922"/>
                  </a:cubicBezTo>
                  <a:cubicBezTo>
                    <a:pt x="8631" y="14922"/>
                    <a:pt x="8673" y="14880"/>
                    <a:pt x="8673" y="14880"/>
                  </a:cubicBezTo>
                  <a:cubicBezTo>
                    <a:pt x="8757" y="14837"/>
                    <a:pt x="8800" y="14753"/>
                    <a:pt x="8800" y="14668"/>
                  </a:cubicBezTo>
                  <a:lnTo>
                    <a:pt x="8800" y="5023"/>
                  </a:lnTo>
                  <a:cubicBezTo>
                    <a:pt x="8800" y="4939"/>
                    <a:pt x="8757" y="4896"/>
                    <a:pt x="8673" y="4854"/>
                  </a:cubicBezTo>
                  <a:lnTo>
                    <a:pt x="339" y="32"/>
                  </a:lnTo>
                  <a:cubicBezTo>
                    <a:pt x="297" y="11"/>
                    <a:pt x="255" y="0"/>
                    <a:pt x="218" y="0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9310" y="4220066"/>
              <a:ext cx="1075999" cy="62113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6710" y="4823"/>
                  </a:moveTo>
                  <a:lnTo>
                    <a:pt x="8376" y="0"/>
                  </a:lnTo>
                  <a:lnTo>
                    <a:pt x="0" y="4823"/>
                  </a:lnTo>
                  <a:lnTo>
                    <a:pt x="8376" y="96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-7046" y="4209828"/>
              <a:ext cx="1108710" cy="647660"/>
            </a:xfrm>
            <a:custGeom>
              <a:avLst/>
              <a:gdLst/>
              <a:ahLst/>
              <a:cxnLst/>
              <a:rect l="l" t="t" r="r" b="b"/>
              <a:pathLst>
                <a:path w="17218" h="10058" extrusionOk="0">
                  <a:moveTo>
                    <a:pt x="8630" y="413"/>
                  </a:moveTo>
                  <a:lnTo>
                    <a:pt x="16541" y="4982"/>
                  </a:lnTo>
                  <a:lnTo>
                    <a:pt x="8630" y="9550"/>
                  </a:lnTo>
                  <a:lnTo>
                    <a:pt x="677" y="4982"/>
                  </a:lnTo>
                  <a:lnTo>
                    <a:pt x="8630" y="413"/>
                  </a:lnTo>
                  <a:close/>
                  <a:moveTo>
                    <a:pt x="8625" y="1"/>
                  </a:moveTo>
                  <a:cubicBezTo>
                    <a:pt x="8588" y="1"/>
                    <a:pt x="8546" y="11"/>
                    <a:pt x="8503" y="32"/>
                  </a:cubicBezTo>
                  <a:lnTo>
                    <a:pt x="170" y="4855"/>
                  </a:lnTo>
                  <a:cubicBezTo>
                    <a:pt x="1" y="4897"/>
                    <a:pt x="1" y="5151"/>
                    <a:pt x="170" y="5235"/>
                  </a:cubicBezTo>
                  <a:lnTo>
                    <a:pt x="8503" y="10058"/>
                  </a:lnTo>
                  <a:lnTo>
                    <a:pt x="8715" y="10058"/>
                  </a:lnTo>
                  <a:lnTo>
                    <a:pt x="17091" y="5235"/>
                  </a:lnTo>
                  <a:cubicBezTo>
                    <a:pt x="17218" y="5151"/>
                    <a:pt x="17218" y="4897"/>
                    <a:pt x="17091" y="4855"/>
                  </a:cubicBezTo>
                  <a:lnTo>
                    <a:pt x="8715" y="32"/>
                  </a:lnTo>
                  <a:cubicBezTo>
                    <a:pt x="8694" y="11"/>
                    <a:pt x="8662" y="1"/>
                    <a:pt x="8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548847" y="4547024"/>
              <a:ext cx="1106006" cy="650429"/>
            </a:xfrm>
            <a:custGeom>
              <a:avLst/>
              <a:gdLst/>
              <a:ahLst/>
              <a:cxnLst/>
              <a:rect l="l" t="t" r="r" b="b"/>
              <a:pathLst>
                <a:path w="17176" h="10101" extrusionOk="0">
                  <a:moveTo>
                    <a:pt x="8588" y="498"/>
                  </a:moveTo>
                  <a:lnTo>
                    <a:pt x="16499" y="5024"/>
                  </a:lnTo>
                  <a:lnTo>
                    <a:pt x="8588" y="9593"/>
                  </a:lnTo>
                  <a:lnTo>
                    <a:pt x="635" y="5024"/>
                  </a:lnTo>
                  <a:lnTo>
                    <a:pt x="8588" y="498"/>
                  </a:lnTo>
                  <a:close/>
                  <a:moveTo>
                    <a:pt x="8583" y="1"/>
                  </a:moveTo>
                  <a:cubicBezTo>
                    <a:pt x="8546" y="1"/>
                    <a:pt x="8504" y="11"/>
                    <a:pt x="8461" y="32"/>
                  </a:cubicBezTo>
                  <a:lnTo>
                    <a:pt x="128" y="4855"/>
                  </a:lnTo>
                  <a:cubicBezTo>
                    <a:pt x="43" y="4897"/>
                    <a:pt x="1" y="4982"/>
                    <a:pt x="1" y="5024"/>
                  </a:cubicBezTo>
                  <a:cubicBezTo>
                    <a:pt x="1" y="5109"/>
                    <a:pt x="43" y="5193"/>
                    <a:pt x="128" y="5236"/>
                  </a:cubicBezTo>
                  <a:lnTo>
                    <a:pt x="8461" y="10058"/>
                  </a:lnTo>
                  <a:cubicBezTo>
                    <a:pt x="8504" y="10058"/>
                    <a:pt x="8546" y="10100"/>
                    <a:pt x="8588" y="10100"/>
                  </a:cubicBezTo>
                  <a:cubicBezTo>
                    <a:pt x="8631" y="10100"/>
                    <a:pt x="8673" y="10058"/>
                    <a:pt x="8673" y="10058"/>
                  </a:cubicBezTo>
                  <a:lnTo>
                    <a:pt x="17049" y="5236"/>
                  </a:lnTo>
                  <a:cubicBezTo>
                    <a:pt x="17091" y="5193"/>
                    <a:pt x="17133" y="5109"/>
                    <a:pt x="17176" y="5024"/>
                  </a:cubicBezTo>
                  <a:cubicBezTo>
                    <a:pt x="17133" y="4982"/>
                    <a:pt x="17091" y="4897"/>
                    <a:pt x="17049" y="4855"/>
                  </a:cubicBezTo>
                  <a:lnTo>
                    <a:pt x="8673" y="32"/>
                  </a:lnTo>
                  <a:cubicBezTo>
                    <a:pt x="8652" y="11"/>
                    <a:pt x="8620" y="1"/>
                    <a:pt x="858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21"/>
          <p:cNvGrpSpPr/>
          <p:nvPr/>
        </p:nvGrpSpPr>
        <p:grpSpPr>
          <a:xfrm>
            <a:off x="7516629" y="7576"/>
            <a:ext cx="2151997" cy="5214638"/>
            <a:chOff x="7516629" y="7576"/>
            <a:chExt cx="2151997" cy="5214638"/>
          </a:xfrm>
        </p:grpSpPr>
        <p:sp>
          <p:nvSpPr>
            <p:cNvPr id="500" name="Google Shape;500;p21"/>
            <p:cNvSpPr/>
            <p:nvPr/>
          </p:nvSpPr>
          <p:spPr>
            <a:xfrm>
              <a:off x="7516635" y="4601148"/>
              <a:ext cx="1075999" cy="621066"/>
            </a:xfrm>
            <a:custGeom>
              <a:avLst/>
              <a:gdLst/>
              <a:ahLst/>
              <a:cxnLst/>
              <a:rect l="l" t="t" r="r" b="b"/>
              <a:pathLst>
                <a:path w="16710" h="9645" extrusionOk="0">
                  <a:moveTo>
                    <a:pt x="0" y="4823"/>
                  </a:moveTo>
                  <a:lnTo>
                    <a:pt x="8334" y="9645"/>
                  </a:lnTo>
                  <a:lnTo>
                    <a:pt x="16709" y="48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7516629" y="2811724"/>
              <a:ext cx="1075999" cy="62113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" y="4823"/>
                  </a:moveTo>
                  <a:lnTo>
                    <a:pt x="8376" y="9645"/>
                  </a:lnTo>
                  <a:lnTo>
                    <a:pt x="16710" y="4823"/>
                  </a:lnTo>
                  <a:lnTo>
                    <a:pt x="8376" y="0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8055981" y="1880158"/>
              <a:ext cx="1075999" cy="621066"/>
            </a:xfrm>
            <a:custGeom>
              <a:avLst/>
              <a:gdLst/>
              <a:ahLst/>
              <a:cxnLst/>
              <a:rect l="l" t="t" r="r" b="b"/>
              <a:pathLst>
                <a:path w="16710" h="9645" extrusionOk="0">
                  <a:moveTo>
                    <a:pt x="16710" y="4823"/>
                  </a:moveTo>
                  <a:lnTo>
                    <a:pt x="8334" y="0"/>
                  </a:lnTo>
                  <a:lnTo>
                    <a:pt x="0" y="4823"/>
                  </a:lnTo>
                  <a:lnTo>
                    <a:pt x="8334" y="9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8042329" y="1864446"/>
              <a:ext cx="1103301" cy="650429"/>
            </a:xfrm>
            <a:custGeom>
              <a:avLst/>
              <a:gdLst/>
              <a:ahLst/>
              <a:cxnLst/>
              <a:rect l="l" t="t" r="r" b="b"/>
              <a:pathLst>
                <a:path w="17134" h="10101" extrusionOk="0">
                  <a:moveTo>
                    <a:pt x="8546" y="498"/>
                  </a:moveTo>
                  <a:lnTo>
                    <a:pt x="16499" y="5067"/>
                  </a:lnTo>
                  <a:lnTo>
                    <a:pt x="8546" y="9635"/>
                  </a:lnTo>
                  <a:lnTo>
                    <a:pt x="635" y="5067"/>
                  </a:lnTo>
                  <a:lnTo>
                    <a:pt x="8546" y="498"/>
                  </a:lnTo>
                  <a:close/>
                  <a:moveTo>
                    <a:pt x="8551" y="1"/>
                  </a:moveTo>
                  <a:cubicBezTo>
                    <a:pt x="8514" y="1"/>
                    <a:pt x="8482" y="11"/>
                    <a:pt x="8461" y="33"/>
                  </a:cubicBezTo>
                  <a:lnTo>
                    <a:pt x="85" y="4855"/>
                  </a:lnTo>
                  <a:cubicBezTo>
                    <a:pt x="43" y="4897"/>
                    <a:pt x="1" y="4982"/>
                    <a:pt x="1" y="5067"/>
                  </a:cubicBezTo>
                  <a:cubicBezTo>
                    <a:pt x="1" y="5109"/>
                    <a:pt x="43" y="5193"/>
                    <a:pt x="85" y="5236"/>
                  </a:cubicBezTo>
                  <a:lnTo>
                    <a:pt x="8461" y="10058"/>
                  </a:lnTo>
                  <a:cubicBezTo>
                    <a:pt x="8461" y="10101"/>
                    <a:pt x="8504" y="10101"/>
                    <a:pt x="8546" y="10101"/>
                  </a:cubicBezTo>
                  <a:cubicBezTo>
                    <a:pt x="8588" y="10101"/>
                    <a:pt x="8630" y="10101"/>
                    <a:pt x="8673" y="10058"/>
                  </a:cubicBezTo>
                  <a:lnTo>
                    <a:pt x="17006" y="5236"/>
                  </a:lnTo>
                  <a:cubicBezTo>
                    <a:pt x="17091" y="5193"/>
                    <a:pt x="17133" y="5109"/>
                    <a:pt x="17133" y="5067"/>
                  </a:cubicBezTo>
                  <a:cubicBezTo>
                    <a:pt x="17133" y="4982"/>
                    <a:pt x="17091" y="4897"/>
                    <a:pt x="17006" y="4855"/>
                  </a:cubicBezTo>
                  <a:lnTo>
                    <a:pt x="8673" y="33"/>
                  </a:lnTo>
                  <a:cubicBezTo>
                    <a:pt x="8630" y="11"/>
                    <a:pt x="8588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8039636" y="7576"/>
              <a:ext cx="1106006" cy="650429"/>
            </a:xfrm>
            <a:custGeom>
              <a:avLst/>
              <a:gdLst/>
              <a:ahLst/>
              <a:cxnLst/>
              <a:rect l="l" t="t" r="r" b="b"/>
              <a:pathLst>
                <a:path w="17176" h="10101" extrusionOk="0">
                  <a:moveTo>
                    <a:pt x="8588" y="456"/>
                  </a:moveTo>
                  <a:lnTo>
                    <a:pt x="16498" y="5024"/>
                  </a:lnTo>
                  <a:lnTo>
                    <a:pt x="8588" y="9593"/>
                  </a:lnTo>
                  <a:lnTo>
                    <a:pt x="635" y="5024"/>
                  </a:lnTo>
                  <a:lnTo>
                    <a:pt x="8588" y="456"/>
                  </a:lnTo>
                  <a:close/>
                  <a:moveTo>
                    <a:pt x="8583" y="1"/>
                  </a:moveTo>
                  <a:cubicBezTo>
                    <a:pt x="8546" y="1"/>
                    <a:pt x="8503" y="11"/>
                    <a:pt x="8461" y="33"/>
                  </a:cubicBezTo>
                  <a:lnTo>
                    <a:pt x="128" y="4855"/>
                  </a:lnTo>
                  <a:cubicBezTo>
                    <a:pt x="43" y="4897"/>
                    <a:pt x="1" y="4940"/>
                    <a:pt x="1" y="5024"/>
                  </a:cubicBezTo>
                  <a:cubicBezTo>
                    <a:pt x="1" y="5109"/>
                    <a:pt x="43" y="5193"/>
                    <a:pt x="128" y="5236"/>
                  </a:cubicBezTo>
                  <a:lnTo>
                    <a:pt x="8461" y="10058"/>
                  </a:lnTo>
                  <a:cubicBezTo>
                    <a:pt x="8503" y="10058"/>
                    <a:pt x="8546" y="10100"/>
                    <a:pt x="8588" y="10100"/>
                  </a:cubicBezTo>
                  <a:cubicBezTo>
                    <a:pt x="8630" y="10058"/>
                    <a:pt x="8673" y="10058"/>
                    <a:pt x="8673" y="10058"/>
                  </a:cubicBezTo>
                  <a:lnTo>
                    <a:pt x="17048" y="5236"/>
                  </a:lnTo>
                  <a:cubicBezTo>
                    <a:pt x="17091" y="5193"/>
                    <a:pt x="17133" y="5109"/>
                    <a:pt x="17175" y="5024"/>
                  </a:cubicBezTo>
                  <a:cubicBezTo>
                    <a:pt x="17133" y="4940"/>
                    <a:pt x="17091" y="4897"/>
                    <a:pt x="17048" y="4855"/>
                  </a:cubicBezTo>
                  <a:lnTo>
                    <a:pt x="8673" y="33"/>
                  </a:lnTo>
                  <a:cubicBezTo>
                    <a:pt x="8651" y="11"/>
                    <a:pt x="8620" y="1"/>
                    <a:pt x="8583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8576283" y="7576"/>
              <a:ext cx="569358" cy="960929"/>
            </a:xfrm>
            <a:custGeom>
              <a:avLst/>
              <a:gdLst/>
              <a:ahLst/>
              <a:cxnLst/>
              <a:rect l="l" t="t" r="r" b="b"/>
              <a:pathLst>
                <a:path w="8842" h="14923" extrusionOk="0">
                  <a:moveTo>
                    <a:pt x="465" y="582"/>
                  </a:moveTo>
                  <a:lnTo>
                    <a:pt x="8418" y="5151"/>
                  </a:lnTo>
                  <a:lnTo>
                    <a:pt x="8418" y="14288"/>
                  </a:lnTo>
                  <a:lnTo>
                    <a:pt x="465" y="9720"/>
                  </a:lnTo>
                  <a:lnTo>
                    <a:pt x="465" y="582"/>
                  </a:lnTo>
                  <a:close/>
                  <a:moveTo>
                    <a:pt x="249" y="1"/>
                  </a:moveTo>
                  <a:cubicBezTo>
                    <a:pt x="212" y="1"/>
                    <a:pt x="169" y="11"/>
                    <a:pt x="127" y="33"/>
                  </a:cubicBezTo>
                  <a:cubicBezTo>
                    <a:pt x="85" y="75"/>
                    <a:pt x="42" y="117"/>
                    <a:pt x="42" y="202"/>
                  </a:cubicBezTo>
                  <a:lnTo>
                    <a:pt x="42" y="9847"/>
                  </a:lnTo>
                  <a:cubicBezTo>
                    <a:pt x="0" y="9931"/>
                    <a:pt x="42" y="10016"/>
                    <a:pt x="127" y="10058"/>
                  </a:cubicBezTo>
                  <a:lnTo>
                    <a:pt x="8503" y="14880"/>
                  </a:lnTo>
                  <a:cubicBezTo>
                    <a:pt x="8503" y="14880"/>
                    <a:pt x="8545" y="14880"/>
                    <a:pt x="8587" y="14923"/>
                  </a:cubicBezTo>
                  <a:cubicBezTo>
                    <a:pt x="8630" y="14880"/>
                    <a:pt x="8672" y="14880"/>
                    <a:pt x="8714" y="14880"/>
                  </a:cubicBezTo>
                  <a:cubicBezTo>
                    <a:pt x="8799" y="14838"/>
                    <a:pt x="8841" y="14754"/>
                    <a:pt x="8841" y="14669"/>
                  </a:cubicBezTo>
                  <a:lnTo>
                    <a:pt x="8841" y="5024"/>
                  </a:lnTo>
                  <a:cubicBezTo>
                    <a:pt x="8799" y="4940"/>
                    <a:pt x="8757" y="4897"/>
                    <a:pt x="8714" y="4855"/>
                  </a:cubicBezTo>
                  <a:lnTo>
                    <a:pt x="339" y="33"/>
                  </a:lnTo>
                  <a:cubicBezTo>
                    <a:pt x="317" y="11"/>
                    <a:pt x="286" y="1"/>
                    <a:pt x="249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8039636" y="7576"/>
              <a:ext cx="566654" cy="960929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8376" y="582"/>
                  </a:moveTo>
                  <a:lnTo>
                    <a:pt x="8376" y="9720"/>
                  </a:lnTo>
                  <a:lnTo>
                    <a:pt x="466" y="14288"/>
                  </a:lnTo>
                  <a:lnTo>
                    <a:pt x="466" y="5151"/>
                  </a:lnTo>
                  <a:lnTo>
                    <a:pt x="8376" y="582"/>
                  </a:lnTo>
                  <a:close/>
                  <a:moveTo>
                    <a:pt x="8583" y="1"/>
                  </a:moveTo>
                  <a:cubicBezTo>
                    <a:pt x="8546" y="1"/>
                    <a:pt x="8503" y="11"/>
                    <a:pt x="8461" y="33"/>
                  </a:cubicBezTo>
                  <a:lnTo>
                    <a:pt x="128" y="4855"/>
                  </a:lnTo>
                  <a:cubicBezTo>
                    <a:pt x="43" y="4897"/>
                    <a:pt x="1" y="4940"/>
                    <a:pt x="1" y="5024"/>
                  </a:cubicBezTo>
                  <a:lnTo>
                    <a:pt x="1" y="14669"/>
                  </a:lnTo>
                  <a:cubicBezTo>
                    <a:pt x="1" y="14754"/>
                    <a:pt x="43" y="14838"/>
                    <a:pt x="128" y="14880"/>
                  </a:cubicBezTo>
                  <a:cubicBezTo>
                    <a:pt x="128" y="14880"/>
                    <a:pt x="170" y="14923"/>
                    <a:pt x="212" y="14923"/>
                  </a:cubicBezTo>
                  <a:cubicBezTo>
                    <a:pt x="254" y="14880"/>
                    <a:pt x="297" y="14880"/>
                    <a:pt x="339" y="14880"/>
                  </a:cubicBezTo>
                  <a:lnTo>
                    <a:pt x="8673" y="10058"/>
                  </a:lnTo>
                  <a:cubicBezTo>
                    <a:pt x="8757" y="10016"/>
                    <a:pt x="8799" y="9931"/>
                    <a:pt x="8799" y="9847"/>
                  </a:cubicBezTo>
                  <a:lnTo>
                    <a:pt x="8799" y="202"/>
                  </a:lnTo>
                  <a:cubicBezTo>
                    <a:pt x="8799" y="117"/>
                    <a:pt x="8757" y="75"/>
                    <a:pt x="8673" y="33"/>
                  </a:cubicBezTo>
                  <a:cubicBezTo>
                    <a:pt x="8651" y="11"/>
                    <a:pt x="8620" y="1"/>
                    <a:pt x="8583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8053287" y="641585"/>
              <a:ext cx="1075999" cy="62113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76" y="9645"/>
                  </a:moveTo>
                  <a:lnTo>
                    <a:pt x="16709" y="4823"/>
                  </a:lnTo>
                  <a:lnTo>
                    <a:pt x="8376" y="1"/>
                  </a:lnTo>
                  <a:lnTo>
                    <a:pt x="0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8036931" y="628642"/>
              <a:ext cx="1108710" cy="647660"/>
            </a:xfrm>
            <a:custGeom>
              <a:avLst/>
              <a:gdLst/>
              <a:ahLst/>
              <a:cxnLst/>
              <a:rect l="l" t="t" r="r" b="b"/>
              <a:pathLst>
                <a:path w="17218" h="10058" extrusionOk="0">
                  <a:moveTo>
                    <a:pt x="8630" y="455"/>
                  </a:moveTo>
                  <a:lnTo>
                    <a:pt x="16540" y="5024"/>
                  </a:lnTo>
                  <a:lnTo>
                    <a:pt x="8630" y="9593"/>
                  </a:lnTo>
                  <a:lnTo>
                    <a:pt x="677" y="5024"/>
                  </a:lnTo>
                  <a:lnTo>
                    <a:pt x="8630" y="455"/>
                  </a:lnTo>
                  <a:close/>
                  <a:moveTo>
                    <a:pt x="8625" y="1"/>
                  </a:moveTo>
                  <a:cubicBezTo>
                    <a:pt x="8588" y="1"/>
                    <a:pt x="8545" y="11"/>
                    <a:pt x="8503" y="32"/>
                  </a:cubicBezTo>
                  <a:lnTo>
                    <a:pt x="170" y="4812"/>
                  </a:lnTo>
                  <a:cubicBezTo>
                    <a:pt x="0" y="4897"/>
                    <a:pt x="0" y="5109"/>
                    <a:pt x="170" y="5193"/>
                  </a:cubicBezTo>
                  <a:lnTo>
                    <a:pt x="8503" y="10016"/>
                  </a:lnTo>
                  <a:cubicBezTo>
                    <a:pt x="8545" y="10058"/>
                    <a:pt x="8588" y="10058"/>
                    <a:pt x="8630" y="10058"/>
                  </a:cubicBezTo>
                  <a:lnTo>
                    <a:pt x="8715" y="10058"/>
                  </a:lnTo>
                  <a:lnTo>
                    <a:pt x="17090" y="5235"/>
                  </a:lnTo>
                  <a:cubicBezTo>
                    <a:pt x="17217" y="5151"/>
                    <a:pt x="17217" y="4897"/>
                    <a:pt x="17090" y="4855"/>
                  </a:cubicBezTo>
                  <a:lnTo>
                    <a:pt x="8715" y="32"/>
                  </a:lnTo>
                  <a:cubicBezTo>
                    <a:pt x="8693" y="11"/>
                    <a:pt x="8662" y="1"/>
                    <a:pt x="8625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8039636" y="939207"/>
              <a:ext cx="566654" cy="1581931"/>
            </a:xfrm>
            <a:custGeom>
              <a:avLst/>
              <a:gdLst/>
              <a:ahLst/>
              <a:cxnLst/>
              <a:rect l="l" t="t" r="r" b="b"/>
              <a:pathLst>
                <a:path w="8800" h="24567" extrusionOk="0">
                  <a:moveTo>
                    <a:pt x="466" y="582"/>
                  </a:moveTo>
                  <a:lnTo>
                    <a:pt x="8376" y="5150"/>
                  </a:lnTo>
                  <a:lnTo>
                    <a:pt x="8376" y="23932"/>
                  </a:lnTo>
                  <a:lnTo>
                    <a:pt x="466" y="19364"/>
                  </a:lnTo>
                  <a:lnTo>
                    <a:pt x="466" y="582"/>
                  </a:lnTo>
                  <a:close/>
                  <a:moveTo>
                    <a:pt x="217" y="0"/>
                  </a:moveTo>
                  <a:cubicBezTo>
                    <a:pt x="180" y="0"/>
                    <a:pt x="149" y="11"/>
                    <a:pt x="128" y="32"/>
                  </a:cubicBezTo>
                  <a:cubicBezTo>
                    <a:pt x="43" y="74"/>
                    <a:pt x="1" y="116"/>
                    <a:pt x="1" y="201"/>
                  </a:cubicBezTo>
                  <a:lnTo>
                    <a:pt x="1" y="19533"/>
                  </a:lnTo>
                  <a:cubicBezTo>
                    <a:pt x="1" y="19618"/>
                    <a:pt x="43" y="19702"/>
                    <a:pt x="128" y="19744"/>
                  </a:cubicBezTo>
                  <a:lnTo>
                    <a:pt x="8461" y="24567"/>
                  </a:lnTo>
                  <a:lnTo>
                    <a:pt x="8588" y="24567"/>
                  </a:lnTo>
                  <a:cubicBezTo>
                    <a:pt x="8630" y="24567"/>
                    <a:pt x="8673" y="24525"/>
                    <a:pt x="8673" y="24525"/>
                  </a:cubicBezTo>
                  <a:cubicBezTo>
                    <a:pt x="8757" y="24482"/>
                    <a:pt x="8799" y="24398"/>
                    <a:pt x="8799" y="24313"/>
                  </a:cubicBezTo>
                  <a:lnTo>
                    <a:pt x="8799" y="5023"/>
                  </a:lnTo>
                  <a:cubicBezTo>
                    <a:pt x="8799" y="4939"/>
                    <a:pt x="8757" y="4896"/>
                    <a:pt x="8673" y="4854"/>
                  </a:cubicBezTo>
                  <a:lnTo>
                    <a:pt x="339" y="32"/>
                  </a:lnTo>
                  <a:cubicBezTo>
                    <a:pt x="297" y="11"/>
                    <a:pt x="254" y="0"/>
                    <a:pt x="217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8592563" y="3361958"/>
              <a:ext cx="1076063" cy="621130"/>
            </a:xfrm>
            <a:custGeom>
              <a:avLst/>
              <a:gdLst/>
              <a:ahLst/>
              <a:cxnLst/>
              <a:rect l="l" t="t" r="r" b="b"/>
              <a:pathLst>
                <a:path w="16711" h="9646" extrusionOk="0">
                  <a:moveTo>
                    <a:pt x="16710" y="4823"/>
                  </a:moveTo>
                  <a:lnTo>
                    <a:pt x="8377" y="0"/>
                  </a:lnTo>
                  <a:lnTo>
                    <a:pt x="1" y="4823"/>
                  </a:lnTo>
                  <a:lnTo>
                    <a:pt x="8377" y="9645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8042329" y="3106577"/>
              <a:ext cx="566654" cy="1513868"/>
            </a:xfrm>
            <a:custGeom>
              <a:avLst/>
              <a:gdLst/>
              <a:ahLst/>
              <a:cxnLst/>
              <a:rect l="l" t="t" r="r" b="b"/>
              <a:pathLst>
                <a:path w="8800" h="23510" extrusionOk="0">
                  <a:moveTo>
                    <a:pt x="8377" y="625"/>
                  </a:moveTo>
                  <a:lnTo>
                    <a:pt x="8377" y="18307"/>
                  </a:lnTo>
                  <a:lnTo>
                    <a:pt x="424" y="22875"/>
                  </a:lnTo>
                  <a:lnTo>
                    <a:pt x="424" y="5193"/>
                  </a:lnTo>
                  <a:lnTo>
                    <a:pt x="8377" y="625"/>
                  </a:lnTo>
                  <a:close/>
                  <a:moveTo>
                    <a:pt x="8551" y="1"/>
                  </a:moveTo>
                  <a:cubicBezTo>
                    <a:pt x="8514" y="1"/>
                    <a:pt x="8482" y="11"/>
                    <a:pt x="8461" y="32"/>
                  </a:cubicBezTo>
                  <a:lnTo>
                    <a:pt x="85" y="4855"/>
                  </a:lnTo>
                  <a:cubicBezTo>
                    <a:pt x="43" y="4897"/>
                    <a:pt x="1" y="4982"/>
                    <a:pt x="1" y="5066"/>
                  </a:cubicBezTo>
                  <a:lnTo>
                    <a:pt x="1" y="23298"/>
                  </a:lnTo>
                  <a:cubicBezTo>
                    <a:pt x="1" y="23383"/>
                    <a:pt x="43" y="23468"/>
                    <a:pt x="85" y="23510"/>
                  </a:cubicBezTo>
                  <a:lnTo>
                    <a:pt x="212" y="23510"/>
                  </a:lnTo>
                  <a:cubicBezTo>
                    <a:pt x="255" y="23510"/>
                    <a:pt x="297" y="23468"/>
                    <a:pt x="297" y="23468"/>
                  </a:cubicBezTo>
                  <a:lnTo>
                    <a:pt x="8673" y="18645"/>
                  </a:lnTo>
                  <a:cubicBezTo>
                    <a:pt x="8757" y="18603"/>
                    <a:pt x="8800" y="18518"/>
                    <a:pt x="8800" y="18476"/>
                  </a:cubicBezTo>
                  <a:lnTo>
                    <a:pt x="8800" y="244"/>
                  </a:lnTo>
                  <a:cubicBezTo>
                    <a:pt x="8800" y="159"/>
                    <a:pt x="8757" y="75"/>
                    <a:pt x="8673" y="32"/>
                  </a:cubicBezTo>
                  <a:cubicBezTo>
                    <a:pt x="8630" y="11"/>
                    <a:pt x="8588" y="1"/>
                    <a:pt x="8551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8042329" y="4280582"/>
              <a:ext cx="1103301" cy="650429"/>
            </a:xfrm>
            <a:custGeom>
              <a:avLst/>
              <a:gdLst/>
              <a:ahLst/>
              <a:cxnLst/>
              <a:rect l="l" t="t" r="r" b="b"/>
              <a:pathLst>
                <a:path w="17134" h="10101" extrusionOk="0">
                  <a:moveTo>
                    <a:pt x="8546" y="498"/>
                  </a:moveTo>
                  <a:lnTo>
                    <a:pt x="16499" y="5024"/>
                  </a:lnTo>
                  <a:lnTo>
                    <a:pt x="8546" y="9593"/>
                  </a:lnTo>
                  <a:lnTo>
                    <a:pt x="635" y="5024"/>
                  </a:lnTo>
                  <a:lnTo>
                    <a:pt x="8546" y="498"/>
                  </a:lnTo>
                  <a:close/>
                  <a:moveTo>
                    <a:pt x="8551" y="1"/>
                  </a:moveTo>
                  <a:cubicBezTo>
                    <a:pt x="8514" y="1"/>
                    <a:pt x="8482" y="11"/>
                    <a:pt x="8461" y="32"/>
                  </a:cubicBezTo>
                  <a:lnTo>
                    <a:pt x="85" y="4855"/>
                  </a:lnTo>
                  <a:cubicBezTo>
                    <a:pt x="43" y="4897"/>
                    <a:pt x="1" y="4982"/>
                    <a:pt x="1" y="5024"/>
                  </a:cubicBezTo>
                  <a:cubicBezTo>
                    <a:pt x="1" y="5109"/>
                    <a:pt x="43" y="5193"/>
                    <a:pt x="85" y="5236"/>
                  </a:cubicBezTo>
                  <a:lnTo>
                    <a:pt x="8461" y="10058"/>
                  </a:lnTo>
                  <a:cubicBezTo>
                    <a:pt x="8461" y="10058"/>
                    <a:pt x="8504" y="10100"/>
                    <a:pt x="8546" y="10100"/>
                  </a:cubicBezTo>
                  <a:cubicBezTo>
                    <a:pt x="8588" y="10100"/>
                    <a:pt x="8630" y="10058"/>
                    <a:pt x="8673" y="10058"/>
                  </a:cubicBezTo>
                  <a:lnTo>
                    <a:pt x="17006" y="5236"/>
                  </a:lnTo>
                  <a:cubicBezTo>
                    <a:pt x="17091" y="5193"/>
                    <a:pt x="17133" y="5109"/>
                    <a:pt x="17133" y="5024"/>
                  </a:cubicBezTo>
                  <a:cubicBezTo>
                    <a:pt x="17133" y="4982"/>
                    <a:pt x="17091" y="4897"/>
                    <a:pt x="17006" y="4855"/>
                  </a:cubicBezTo>
                  <a:lnTo>
                    <a:pt x="8673" y="32"/>
                  </a:lnTo>
                  <a:cubicBezTo>
                    <a:pt x="8630" y="11"/>
                    <a:pt x="8588" y="1"/>
                    <a:pt x="8551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8578976" y="2175011"/>
              <a:ext cx="566654" cy="1513868"/>
            </a:xfrm>
            <a:custGeom>
              <a:avLst/>
              <a:gdLst/>
              <a:ahLst/>
              <a:cxnLst/>
              <a:rect l="l" t="t" r="r" b="b"/>
              <a:pathLst>
                <a:path w="8800" h="23510" extrusionOk="0">
                  <a:moveTo>
                    <a:pt x="8376" y="624"/>
                  </a:moveTo>
                  <a:lnTo>
                    <a:pt x="8376" y="18306"/>
                  </a:lnTo>
                  <a:lnTo>
                    <a:pt x="466" y="22875"/>
                  </a:lnTo>
                  <a:lnTo>
                    <a:pt x="466" y="5193"/>
                  </a:lnTo>
                  <a:lnTo>
                    <a:pt x="8376" y="624"/>
                  </a:lnTo>
                  <a:close/>
                  <a:moveTo>
                    <a:pt x="8582" y="0"/>
                  </a:moveTo>
                  <a:cubicBezTo>
                    <a:pt x="8545" y="0"/>
                    <a:pt x="8503" y="11"/>
                    <a:pt x="8461" y="32"/>
                  </a:cubicBezTo>
                  <a:lnTo>
                    <a:pt x="127" y="4854"/>
                  </a:lnTo>
                  <a:cubicBezTo>
                    <a:pt x="43" y="4897"/>
                    <a:pt x="0" y="4981"/>
                    <a:pt x="0" y="5066"/>
                  </a:cubicBezTo>
                  <a:lnTo>
                    <a:pt x="0" y="23256"/>
                  </a:lnTo>
                  <a:cubicBezTo>
                    <a:pt x="0" y="23340"/>
                    <a:pt x="43" y="23425"/>
                    <a:pt x="127" y="23467"/>
                  </a:cubicBezTo>
                  <a:cubicBezTo>
                    <a:pt x="127" y="23467"/>
                    <a:pt x="170" y="23510"/>
                    <a:pt x="212" y="23510"/>
                  </a:cubicBezTo>
                  <a:cubicBezTo>
                    <a:pt x="254" y="23510"/>
                    <a:pt x="296" y="23467"/>
                    <a:pt x="339" y="23467"/>
                  </a:cubicBezTo>
                  <a:lnTo>
                    <a:pt x="8672" y="18645"/>
                  </a:lnTo>
                  <a:cubicBezTo>
                    <a:pt x="8757" y="18603"/>
                    <a:pt x="8799" y="18518"/>
                    <a:pt x="8799" y="18433"/>
                  </a:cubicBezTo>
                  <a:lnTo>
                    <a:pt x="8799" y="244"/>
                  </a:lnTo>
                  <a:cubicBezTo>
                    <a:pt x="8799" y="159"/>
                    <a:pt x="8757" y="74"/>
                    <a:pt x="8672" y="32"/>
                  </a:cubicBezTo>
                  <a:cubicBezTo>
                    <a:pt x="8651" y="11"/>
                    <a:pt x="8619" y="0"/>
                    <a:pt x="8582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" name="Google Shape;514;p21"/>
          <p:cNvSpPr txBox="1">
            <a:spLocks noGrp="1"/>
          </p:cNvSpPr>
          <p:nvPr>
            <p:ph type="title" idx="6" hasCustomPrompt="1"/>
          </p:nvPr>
        </p:nvSpPr>
        <p:spPr>
          <a:xfrm>
            <a:off x="4824725" y="715793"/>
            <a:ext cx="18210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5" name="Google Shape;515;p21"/>
          <p:cNvSpPr txBox="1">
            <a:spLocks noGrp="1"/>
          </p:cNvSpPr>
          <p:nvPr>
            <p:ph type="subTitle" idx="7"/>
          </p:nvPr>
        </p:nvSpPr>
        <p:spPr>
          <a:xfrm>
            <a:off x="4871788" y="1355618"/>
            <a:ext cx="17265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21"/>
          <p:cNvSpPr txBox="1">
            <a:spLocks noGrp="1"/>
          </p:cNvSpPr>
          <p:nvPr>
            <p:ph type="title" idx="8" hasCustomPrompt="1"/>
          </p:nvPr>
        </p:nvSpPr>
        <p:spPr>
          <a:xfrm>
            <a:off x="4824725" y="2059375"/>
            <a:ext cx="18210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7" name="Google Shape;517;p21"/>
          <p:cNvSpPr txBox="1">
            <a:spLocks noGrp="1"/>
          </p:cNvSpPr>
          <p:nvPr>
            <p:ph type="subTitle" idx="9"/>
          </p:nvPr>
        </p:nvSpPr>
        <p:spPr>
          <a:xfrm>
            <a:off x="4871788" y="2699338"/>
            <a:ext cx="17265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1"/>
          <p:cNvSpPr txBox="1">
            <a:spLocks noGrp="1"/>
          </p:cNvSpPr>
          <p:nvPr>
            <p:ph type="title" idx="13" hasCustomPrompt="1"/>
          </p:nvPr>
        </p:nvSpPr>
        <p:spPr>
          <a:xfrm>
            <a:off x="4824725" y="3402950"/>
            <a:ext cx="18210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9" name="Google Shape;519;p21"/>
          <p:cNvSpPr txBox="1">
            <a:spLocks noGrp="1"/>
          </p:cNvSpPr>
          <p:nvPr>
            <p:ph type="subTitle" idx="14"/>
          </p:nvPr>
        </p:nvSpPr>
        <p:spPr>
          <a:xfrm>
            <a:off x="4871788" y="4042750"/>
            <a:ext cx="17265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64384434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16">
          <p15:clr>
            <a:srgbClr val="FA7B17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57150" y="1667851"/>
            <a:ext cx="4241700" cy="152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000">
                <a:solidFill>
                  <a:schemeClr val="accent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94363" y="3055201"/>
            <a:ext cx="4567200" cy="4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flipH="1">
            <a:off x="-2653968" y="-4440558"/>
            <a:ext cx="6379508" cy="9436110"/>
            <a:chOff x="5468575" y="0"/>
            <a:chExt cx="2520150" cy="3727625"/>
          </a:xfrm>
        </p:grpSpPr>
        <p:sp>
          <p:nvSpPr>
            <p:cNvPr id="12" name="Google Shape;12;p2"/>
            <p:cNvSpPr/>
            <p:nvPr/>
          </p:nvSpPr>
          <p:spPr>
            <a:xfrm flipH="1">
              <a:off x="5892650" y="67127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6710" y="4823"/>
                  </a:moveTo>
                  <a:lnTo>
                    <a:pt x="8334" y="9646"/>
                  </a:lnTo>
                  <a:lnTo>
                    <a:pt x="0" y="48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5886300" y="424075"/>
              <a:ext cx="430450" cy="252525"/>
            </a:xfrm>
            <a:custGeom>
              <a:avLst/>
              <a:gdLst/>
              <a:ahLst/>
              <a:cxnLst/>
              <a:rect l="l" t="t" r="r" b="b"/>
              <a:pathLst>
                <a:path w="17218" h="10101" extrusionOk="0">
                  <a:moveTo>
                    <a:pt x="8588" y="498"/>
                  </a:moveTo>
                  <a:lnTo>
                    <a:pt x="16541" y="5066"/>
                  </a:lnTo>
                  <a:lnTo>
                    <a:pt x="8588" y="9635"/>
                  </a:lnTo>
                  <a:lnTo>
                    <a:pt x="677" y="5066"/>
                  </a:lnTo>
                  <a:lnTo>
                    <a:pt x="8588" y="498"/>
                  </a:lnTo>
                  <a:close/>
                  <a:moveTo>
                    <a:pt x="8593" y="1"/>
                  </a:moveTo>
                  <a:cubicBezTo>
                    <a:pt x="8556" y="1"/>
                    <a:pt x="8524" y="11"/>
                    <a:pt x="8503" y="32"/>
                  </a:cubicBezTo>
                  <a:lnTo>
                    <a:pt x="128" y="4855"/>
                  </a:lnTo>
                  <a:cubicBezTo>
                    <a:pt x="1" y="4939"/>
                    <a:pt x="1" y="5151"/>
                    <a:pt x="128" y="5235"/>
                  </a:cubicBezTo>
                  <a:lnTo>
                    <a:pt x="8503" y="10100"/>
                  </a:lnTo>
                  <a:lnTo>
                    <a:pt x="8715" y="10100"/>
                  </a:lnTo>
                  <a:lnTo>
                    <a:pt x="17048" y="5235"/>
                  </a:lnTo>
                  <a:cubicBezTo>
                    <a:pt x="17218" y="5151"/>
                    <a:pt x="17218" y="4939"/>
                    <a:pt x="17048" y="4855"/>
                  </a:cubicBezTo>
                  <a:lnTo>
                    <a:pt x="8715" y="32"/>
                  </a:lnTo>
                  <a:cubicBezTo>
                    <a:pt x="8673" y="11"/>
                    <a:pt x="8630" y="1"/>
                    <a:pt x="8593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6310375" y="430150"/>
              <a:ext cx="417750" cy="482275"/>
            </a:xfrm>
            <a:custGeom>
              <a:avLst/>
              <a:gdLst/>
              <a:ahLst/>
              <a:cxnLst/>
              <a:rect l="l" t="t" r="r" b="b"/>
              <a:pathLst>
                <a:path w="16710" h="19291" extrusionOk="0">
                  <a:moveTo>
                    <a:pt x="0" y="14468"/>
                  </a:moveTo>
                  <a:lnTo>
                    <a:pt x="0" y="4823"/>
                  </a:lnTo>
                  <a:lnTo>
                    <a:pt x="8334" y="1"/>
                  </a:lnTo>
                  <a:lnTo>
                    <a:pt x="16709" y="4823"/>
                  </a:lnTo>
                  <a:lnTo>
                    <a:pt x="16709" y="14468"/>
                  </a:lnTo>
                  <a:lnTo>
                    <a:pt x="8334" y="19291"/>
                  </a:ln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305100" y="424075"/>
              <a:ext cx="428325" cy="493650"/>
            </a:xfrm>
            <a:custGeom>
              <a:avLst/>
              <a:gdLst/>
              <a:ahLst/>
              <a:cxnLst/>
              <a:rect l="l" t="t" r="r" b="b"/>
              <a:pathLst>
                <a:path w="17133" h="19746" extrusionOk="0">
                  <a:moveTo>
                    <a:pt x="8588" y="498"/>
                  </a:moveTo>
                  <a:lnTo>
                    <a:pt x="16710" y="5193"/>
                  </a:lnTo>
                  <a:lnTo>
                    <a:pt x="16710" y="14584"/>
                  </a:lnTo>
                  <a:lnTo>
                    <a:pt x="8588" y="19280"/>
                  </a:lnTo>
                  <a:lnTo>
                    <a:pt x="424" y="14584"/>
                  </a:lnTo>
                  <a:lnTo>
                    <a:pt x="424" y="5193"/>
                  </a:lnTo>
                  <a:lnTo>
                    <a:pt x="8588" y="498"/>
                  </a:lnTo>
                  <a:close/>
                  <a:moveTo>
                    <a:pt x="8583" y="1"/>
                  </a:moveTo>
                  <a:cubicBezTo>
                    <a:pt x="8546" y="1"/>
                    <a:pt x="8503" y="11"/>
                    <a:pt x="8461" y="32"/>
                  </a:cubicBezTo>
                  <a:lnTo>
                    <a:pt x="128" y="4855"/>
                  </a:lnTo>
                  <a:cubicBezTo>
                    <a:pt x="43" y="4897"/>
                    <a:pt x="1" y="4982"/>
                    <a:pt x="1" y="5066"/>
                  </a:cubicBezTo>
                  <a:lnTo>
                    <a:pt x="1" y="14711"/>
                  </a:lnTo>
                  <a:cubicBezTo>
                    <a:pt x="1" y="14796"/>
                    <a:pt x="43" y="14880"/>
                    <a:pt x="128" y="14923"/>
                  </a:cubicBezTo>
                  <a:lnTo>
                    <a:pt x="8461" y="19745"/>
                  </a:lnTo>
                  <a:lnTo>
                    <a:pt x="8673" y="19745"/>
                  </a:lnTo>
                  <a:lnTo>
                    <a:pt x="17048" y="14923"/>
                  </a:lnTo>
                  <a:cubicBezTo>
                    <a:pt x="17091" y="14880"/>
                    <a:pt x="17133" y="14796"/>
                    <a:pt x="17133" y="14711"/>
                  </a:cubicBezTo>
                  <a:lnTo>
                    <a:pt x="17133" y="5066"/>
                  </a:lnTo>
                  <a:cubicBezTo>
                    <a:pt x="17133" y="4982"/>
                    <a:pt x="17091" y="4897"/>
                    <a:pt x="17048" y="4855"/>
                  </a:cubicBezTo>
                  <a:lnTo>
                    <a:pt x="8673" y="32"/>
                  </a:lnTo>
                  <a:cubicBezTo>
                    <a:pt x="8651" y="11"/>
                    <a:pt x="8620" y="1"/>
                    <a:pt x="8583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6305100" y="906325"/>
              <a:ext cx="428325" cy="493625"/>
            </a:xfrm>
            <a:custGeom>
              <a:avLst/>
              <a:gdLst/>
              <a:ahLst/>
              <a:cxnLst/>
              <a:rect l="l" t="t" r="r" b="b"/>
              <a:pathLst>
                <a:path w="17133" h="19745" extrusionOk="0">
                  <a:moveTo>
                    <a:pt x="8588" y="497"/>
                  </a:moveTo>
                  <a:lnTo>
                    <a:pt x="16710" y="5193"/>
                  </a:lnTo>
                  <a:lnTo>
                    <a:pt x="16710" y="14584"/>
                  </a:lnTo>
                  <a:lnTo>
                    <a:pt x="8588" y="19279"/>
                  </a:lnTo>
                  <a:lnTo>
                    <a:pt x="424" y="14584"/>
                  </a:lnTo>
                  <a:lnTo>
                    <a:pt x="424" y="5193"/>
                  </a:lnTo>
                  <a:lnTo>
                    <a:pt x="8588" y="497"/>
                  </a:lnTo>
                  <a:close/>
                  <a:moveTo>
                    <a:pt x="8583" y="0"/>
                  </a:moveTo>
                  <a:cubicBezTo>
                    <a:pt x="8546" y="0"/>
                    <a:pt x="8503" y="11"/>
                    <a:pt x="8461" y="32"/>
                  </a:cubicBezTo>
                  <a:lnTo>
                    <a:pt x="128" y="4854"/>
                  </a:lnTo>
                  <a:cubicBezTo>
                    <a:pt x="43" y="4897"/>
                    <a:pt x="1" y="4981"/>
                    <a:pt x="1" y="5066"/>
                  </a:cubicBezTo>
                  <a:lnTo>
                    <a:pt x="1" y="14711"/>
                  </a:lnTo>
                  <a:cubicBezTo>
                    <a:pt x="1" y="14795"/>
                    <a:pt x="43" y="14880"/>
                    <a:pt x="128" y="14922"/>
                  </a:cubicBezTo>
                  <a:lnTo>
                    <a:pt x="8461" y="19745"/>
                  </a:lnTo>
                  <a:lnTo>
                    <a:pt x="8588" y="19745"/>
                  </a:lnTo>
                  <a:cubicBezTo>
                    <a:pt x="8588" y="19745"/>
                    <a:pt x="8630" y="19745"/>
                    <a:pt x="8673" y="19702"/>
                  </a:cubicBezTo>
                  <a:lnTo>
                    <a:pt x="17048" y="14880"/>
                  </a:lnTo>
                  <a:cubicBezTo>
                    <a:pt x="17091" y="14838"/>
                    <a:pt x="17133" y="14753"/>
                    <a:pt x="17133" y="14711"/>
                  </a:cubicBezTo>
                  <a:lnTo>
                    <a:pt x="17133" y="5066"/>
                  </a:lnTo>
                  <a:cubicBezTo>
                    <a:pt x="17133" y="4981"/>
                    <a:pt x="17091" y="4897"/>
                    <a:pt x="17048" y="4854"/>
                  </a:cubicBezTo>
                  <a:lnTo>
                    <a:pt x="8673" y="32"/>
                  </a:lnTo>
                  <a:cubicBezTo>
                    <a:pt x="8651" y="11"/>
                    <a:pt x="8620" y="0"/>
                    <a:pt x="8583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5892650" y="128750"/>
              <a:ext cx="417750" cy="482275"/>
            </a:xfrm>
            <a:custGeom>
              <a:avLst/>
              <a:gdLst/>
              <a:ahLst/>
              <a:cxnLst/>
              <a:rect l="l" t="t" r="r" b="b"/>
              <a:pathLst>
                <a:path w="16710" h="19291" extrusionOk="0">
                  <a:moveTo>
                    <a:pt x="0" y="14468"/>
                  </a:moveTo>
                  <a:lnTo>
                    <a:pt x="0" y="4823"/>
                  </a:lnTo>
                  <a:lnTo>
                    <a:pt x="8334" y="1"/>
                  </a:lnTo>
                  <a:lnTo>
                    <a:pt x="16710" y="4823"/>
                  </a:lnTo>
                  <a:lnTo>
                    <a:pt x="16710" y="14468"/>
                  </a:lnTo>
                  <a:lnTo>
                    <a:pt x="8334" y="19290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5887350" y="123475"/>
              <a:ext cx="429400" cy="493625"/>
            </a:xfrm>
            <a:custGeom>
              <a:avLst/>
              <a:gdLst/>
              <a:ahLst/>
              <a:cxnLst/>
              <a:rect l="l" t="t" r="r" b="b"/>
              <a:pathLst>
                <a:path w="17176" h="19745" extrusionOk="0">
                  <a:moveTo>
                    <a:pt x="8630" y="466"/>
                  </a:moveTo>
                  <a:lnTo>
                    <a:pt x="16752" y="5161"/>
                  </a:lnTo>
                  <a:lnTo>
                    <a:pt x="16752" y="14552"/>
                  </a:lnTo>
                  <a:lnTo>
                    <a:pt x="8588" y="19248"/>
                  </a:lnTo>
                  <a:lnTo>
                    <a:pt x="466" y="14552"/>
                  </a:lnTo>
                  <a:lnTo>
                    <a:pt x="466" y="5161"/>
                  </a:lnTo>
                  <a:lnTo>
                    <a:pt x="8630" y="466"/>
                  </a:lnTo>
                  <a:close/>
                  <a:moveTo>
                    <a:pt x="8503" y="0"/>
                  </a:moveTo>
                  <a:lnTo>
                    <a:pt x="128" y="4865"/>
                  </a:lnTo>
                  <a:cubicBezTo>
                    <a:pt x="85" y="4865"/>
                    <a:pt x="43" y="4950"/>
                    <a:pt x="43" y="5034"/>
                  </a:cubicBezTo>
                  <a:lnTo>
                    <a:pt x="43" y="14721"/>
                  </a:lnTo>
                  <a:cubicBezTo>
                    <a:pt x="1" y="14806"/>
                    <a:pt x="43" y="14848"/>
                    <a:pt x="128" y="14891"/>
                  </a:cubicBezTo>
                  <a:lnTo>
                    <a:pt x="8503" y="19713"/>
                  </a:lnTo>
                  <a:cubicBezTo>
                    <a:pt x="8503" y="19734"/>
                    <a:pt x="8514" y="19745"/>
                    <a:pt x="8530" y="19745"/>
                  </a:cubicBezTo>
                  <a:cubicBezTo>
                    <a:pt x="8546" y="19745"/>
                    <a:pt x="8567" y="19734"/>
                    <a:pt x="8588" y="19713"/>
                  </a:cubicBezTo>
                  <a:lnTo>
                    <a:pt x="8715" y="19713"/>
                  </a:lnTo>
                  <a:lnTo>
                    <a:pt x="17048" y="14891"/>
                  </a:lnTo>
                  <a:cubicBezTo>
                    <a:pt x="17133" y="14848"/>
                    <a:pt x="17175" y="14764"/>
                    <a:pt x="17175" y="14679"/>
                  </a:cubicBezTo>
                  <a:lnTo>
                    <a:pt x="17175" y="5034"/>
                  </a:lnTo>
                  <a:cubicBezTo>
                    <a:pt x="17175" y="4950"/>
                    <a:pt x="17133" y="4865"/>
                    <a:pt x="17048" y="4865"/>
                  </a:cubicBezTo>
                  <a:lnTo>
                    <a:pt x="8715" y="0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6519775" y="791850"/>
              <a:ext cx="417750" cy="241125"/>
            </a:xfrm>
            <a:custGeom>
              <a:avLst/>
              <a:gdLst/>
              <a:ahLst/>
              <a:cxnLst/>
              <a:rect l="l" t="t" r="r" b="b"/>
              <a:pathLst>
                <a:path w="16710" h="9645" extrusionOk="0">
                  <a:moveTo>
                    <a:pt x="8376" y="0"/>
                  </a:moveTo>
                  <a:lnTo>
                    <a:pt x="16710" y="4823"/>
                  </a:lnTo>
                  <a:lnTo>
                    <a:pt x="8376" y="9645"/>
                  </a:lnTo>
                  <a:lnTo>
                    <a:pt x="0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6512375" y="786550"/>
              <a:ext cx="431500" cy="251725"/>
            </a:xfrm>
            <a:custGeom>
              <a:avLst/>
              <a:gdLst/>
              <a:ahLst/>
              <a:cxnLst/>
              <a:rect l="l" t="t" r="r" b="b"/>
              <a:pathLst>
                <a:path w="17260" h="10069" extrusionOk="0">
                  <a:moveTo>
                    <a:pt x="8630" y="466"/>
                  </a:moveTo>
                  <a:lnTo>
                    <a:pt x="16541" y="5035"/>
                  </a:lnTo>
                  <a:lnTo>
                    <a:pt x="8630" y="9603"/>
                  </a:lnTo>
                  <a:lnTo>
                    <a:pt x="677" y="5035"/>
                  </a:lnTo>
                  <a:lnTo>
                    <a:pt x="8630" y="466"/>
                  </a:lnTo>
                  <a:close/>
                  <a:moveTo>
                    <a:pt x="8546" y="1"/>
                  </a:moveTo>
                  <a:lnTo>
                    <a:pt x="170" y="4823"/>
                  </a:lnTo>
                  <a:cubicBezTo>
                    <a:pt x="1" y="4950"/>
                    <a:pt x="1" y="5119"/>
                    <a:pt x="170" y="5204"/>
                  </a:cubicBezTo>
                  <a:lnTo>
                    <a:pt x="8503" y="10068"/>
                  </a:lnTo>
                  <a:lnTo>
                    <a:pt x="8757" y="10068"/>
                  </a:lnTo>
                  <a:lnTo>
                    <a:pt x="17091" y="5246"/>
                  </a:lnTo>
                  <a:cubicBezTo>
                    <a:pt x="17260" y="5161"/>
                    <a:pt x="17260" y="4908"/>
                    <a:pt x="17091" y="4865"/>
                  </a:cubicBezTo>
                  <a:lnTo>
                    <a:pt x="8757" y="1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6512375" y="1026875"/>
              <a:ext cx="431500" cy="252525"/>
            </a:xfrm>
            <a:custGeom>
              <a:avLst/>
              <a:gdLst/>
              <a:ahLst/>
              <a:cxnLst/>
              <a:rect l="l" t="t" r="r" b="b"/>
              <a:pathLst>
                <a:path w="17260" h="10101" extrusionOk="0">
                  <a:moveTo>
                    <a:pt x="8630" y="498"/>
                  </a:moveTo>
                  <a:lnTo>
                    <a:pt x="16541" y="5066"/>
                  </a:lnTo>
                  <a:lnTo>
                    <a:pt x="8630" y="9635"/>
                  </a:lnTo>
                  <a:lnTo>
                    <a:pt x="677" y="5066"/>
                  </a:lnTo>
                  <a:lnTo>
                    <a:pt x="8630" y="498"/>
                  </a:lnTo>
                  <a:close/>
                  <a:moveTo>
                    <a:pt x="8635" y="1"/>
                  </a:moveTo>
                  <a:cubicBezTo>
                    <a:pt x="8598" y="1"/>
                    <a:pt x="8567" y="11"/>
                    <a:pt x="8546" y="32"/>
                  </a:cubicBezTo>
                  <a:lnTo>
                    <a:pt x="170" y="4855"/>
                  </a:lnTo>
                  <a:cubicBezTo>
                    <a:pt x="1" y="4939"/>
                    <a:pt x="1" y="5151"/>
                    <a:pt x="170" y="5278"/>
                  </a:cubicBezTo>
                  <a:lnTo>
                    <a:pt x="8546" y="10100"/>
                  </a:lnTo>
                  <a:lnTo>
                    <a:pt x="8715" y="10100"/>
                  </a:lnTo>
                  <a:lnTo>
                    <a:pt x="17091" y="5236"/>
                  </a:lnTo>
                  <a:cubicBezTo>
                    <a:pt x="17260" y="5151"/>
                    <a:pt x="17260" y="4939"/>
                    <a:pt x="17091" y="4855"/>
                  </a:cubicBezTo>
                  <a:lnTo>
                    <a:pt x="8757" y="32"/>
                  </a:lnTo>
                  <a:cubicBezTo>
                    <a:pt x="8715" y="11"/>
                    <a:pt x="8672" y="1"/>
                    <a:pt x="8635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6513425" y="906325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8334" y="624"/>
                  </a:moveTo>
                  <a:lnTo>
                    <a:pt x="8334" y="9761"/>
                  </a:lnTo>
                  <a:lnTo>
                    <a:pt x="424" y="14330"/>
                  </a:lnTo>
                  <a:lnTo>
                    <a:pt x="424" y="5193"/>
                  </a:lnTo>
                  <a:lnTo>
                    <a:pt x="8334" y="624"/>
                  </a:lnTo>
                  <a:close/>
                  <a:moveTo>
                    <a:pt x="8583" y="0"/>
                  </a:moveTo>
                  <a:cubicBezTo>
                    <a:pt x="8546" y="0"/>
                    <a:pt x="8503" y="11"/>
                    <a:pt x="8461" y="32"/>
                  </a:cubicBezTo>
                  <a:lnTo>
                    <a:pt x="128" y="4854"/>
                  </a:lnTo>
                  <a:cubicBezTo>
                    <a:pt x="43" y="4897"/>
                    <a:pt x="1" y="4981"/>
                    <a:pt x="1" y="5066"/>
                  </a:cubicBezTo>
                  <a:lnTo>
                    <a:pt x="1" y="14711"/>
                  </a:lnTo>
                  <a:cubicBezTo>
                    <a:pt x="1" y="14795"/>
                    <a:pt x="43" y="14880"/>
                    <a:pt x="128" y="14922"/>
                  </a:cubicBezTo>
                  <a:lnTo>
                    <a:pt x="297" y="14922"/>
                  </a:lnTo>
                  <a:lnTo>
                    <a:pt x="8673" y="10100"/>
                  </a:lnTo>
                  <a:cubicBezTo>
                    <a:pt x="8757" y="10058"/>
                    <a:pt x="8799" y="9973"/>
                    <a:pt x="8799" y="9888"/>
                  </a:cubicBezTo>
                  <a:lnTo>
                    <a:pt x="8799" y="201"/>
                  </a:lnTo>
                  <a:cubicBezTo>
                    <a:pt x="8799" y="159"/>
                    <a:pt x="8757" y="74"/>
                    <a:pt x="8673" y="32"/>
                  </a:cubicBezTo>
                  <a:cubicBezTo>
                    <a:pt x="8651" y="11"/>
                    <a:pt x="8620" y="0"/>
                    <a:pt x="8583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6722825" y="907375"/>
              <a:ext cx="220000" cy="372025"/>
            </a:xfrm>
            <a:custGeom>
              <a:avLst/>
              <a:gdLst/>
              <a:ahLst/>
              <a:cxnLst/>
              <a:rect l="l" t="t" r="r" b="b"/>
              <a:pathLst>
                <a:path w="8800" h="14881" extrusionOk="0">
                  <a:moveTo>
                    <a:pt x="424" y="582"/>
                  </a:moveTo>
                  <a:lnTo>
                    <a:pt x="8377" y="5151"/>
                  </a:lnTo>
                  <a:lnTo>
                    <a:pt x="8377" y="14288"/>
                  </a:lnTo>
                  <a:lnTo>
                    <a:pt x="424" y="9719"/>
                  </a:lnTo>
                  <a:lnTo>
                    <a:pt x="424" y="582"/>
                  </a:lnTo>
                  <a:close/>
                  <a:moveTo>
                    <a:pt x="233" y="1"/>
                  </a:moveTo>
                  <a:cubicBezTo>
                    <a:pt x="191" y="1"/>
                    <a:pt x="149" y="11"/>
                    <a:pt x="128" y="32"/>
                  </a:cubicBezTo>
                  <a:cubicBezTo>
                    <a:pt x="43" y="32"/>
                    <a:pt x="1" y="117"/>
                    <a:pt x="1" y="202"/>
                  </a:cubicBezTo>
                  <a:lnTo>
                    <a:pt x="1" y="9846"/>
                  </a:lnTo>
                  <a:cubicBezTo>
                    <a:pt x="1" y="9931"/>
                    <a:pt x="43" y="9973"/>
                    <a:pt x="128" y="10058"/>
                  </a:cubicBezTo>
                  <a:lnTo>
                    <a:pt x="8504" y="14880"/>
                  </a:lnTo>
                  <a:lnTo>
                    <a:pt x="8588" y="14880"/>
                  </a:lnTo>
                  <a:cubicBezTo>
                    <a:pt x="8630" y="14880"/>
                    <a:pt x="8673" y="14880"/>
                    <a:pt x="8673" y="14838"/>
                  </a:cubicBezTo>
                  <a:cubicBezTo>
                    <a:pt x="8757" y="14796"/>
                    <a:pt x="8800" y="14711"/>
                    <a:pt x="8800" y="14669"/>
                  </a:cubicBezTo>
                  <a:lnTo>
                    <a:pt x="8800" y="5024"/>
                  </a:lnTo>
                  <a:cubicBezTo>
                    <a:pt x="8800" y="4939"/>
                    <a:pt x="8757" y="4855"/>
                    <a:pt x="8673" y="4812"/>
                  </a:cubicBezTo>
                  <a:lnTo>
                    <a:pt x="339" y="32"/>
                  </a:lnTo>
                  <a:cubicBezTo>
                    <a:pt x="318" y="11"/>
                    <a:pt x="276" y="1"/>
                    <a:pt x="23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5892650" y="912400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1"/>
                  </a:moveTo>
                  <a:lnTo>
                    <a:pt x="16710" y="4823"/>
                  </a:lnTo>
                  <a:lnTo>
                    <a:pt x="8334" y="9645"/>
                  </a:lnTo>
                  <a:lnTo>
                    <a:pt x="0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5886300" y="907375"/>
              <a:ext cx="430450" cy="251450"/>
            </a:xfrm>
            <a:custGeom>
              <a:avLst/>
              <a:gdLst/>
              <a:ahLst/>
              <a:cxnLst/>
              <a:rect l="l" t="t" r="r" b="b"/>
              <a:pathLst>
                <a:path w="17218" h="10058" extrusionOk="0">
                  <a:moveTo>
                    <a:pt x="8588" y="455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7" y="5024"/>
                  </a:lnTo>
                  <a:lnTo>
                    <a:pt x="8588" y="455"/>
                  </a:lnTo>
                  <a:close/>
                  <a:moveTo>
                    <a:pt x="8593" y="1"/>
                  </a:moveTo>
                  <a:cubicBezTo>
                    <a:pt x="8556" y="1"/>
                    <a:pt x="8524" y="11"/>
                    <a:pt x="8503" y="32"/>
                  </a:cubicBezTo>
                  <a:lnTo>
                    <a:pt x="128" y="4855"/>
                  </a:lnTo>
                  <a:cubicBezTo>
                    <a:pt x="1" y="4939"/>
                    <a:pt x="1" y="5151"/>
                    <a:pt x="128" y="5235"/>
                  </a:cubicBezTo>
                  <a:lnTo>
                    <a:pt x="8503" y="10058"/>
                  </a:lnTo>
                  <a:lnTo>
                    <a:pt x="8588" y="10058"/>
                  </a:lnTo>
                  <a:cubicBezTo>
                    <a:pt x="8630" y="10058"/>
                    <a:pt x="8673" y="10058"/>
                    <a:pt x="8715" y="10016"/>
                  </a:cubicBezTo>
                  <a:lnTo>
                    <a:pt x="17048" y="5193"/>
                  </a:lnTo>
                  <a:cubicBezTo>
                    <a:pt x="17218" y="5109"/>
                    <a:pt x="17218" y="4897"/>
                    <a:pt x="17048" y="4812"/>
                  </a:cubicBezTo>
                  <a:lnTo>
                    <a:pt x="8715" y="32"/>
                  </a:lnTo>
                  <a:cubicBezTo>
                    <a:pt x="8673" y="11"/>
                    <a:pt x="8630" y="1"/>
                    <a:pt x="859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5887350" y="1026875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8376" y="625"/>
                  </a:moveTo>
                  <a:lnTo>
                    <a:pt x="8376" y="9762"/>
                  </a:lnTo>
                  <a:lnTo>
                    <a:pt x="466" y="14330"/>
                  </a:lnTo>
                  <a:lnTo>
                    <a:pt x="466" y="5193"/>
                  </a:lnTo>
                  <a:lnTo>
                    <a:pt x="8376" y="625"/>
                  </a:lnTo>
                  <a:close/>
                  <a:moveTo>
                    <a:pt x="8582" y="1"/>
                  </a:moveTo>
                  <a:cubicBezTo>
                    <a:pt x="8545" y="1"/>
                    <a:pt x="8503" y="11"/>
                    <a:pt x="8461" y="32"/>
                  </a:cubicBezTo>
                  <a:lnTo>
                    <a:pt x="127" y="4897"/>
                  </a:lnTo>
                  <a:cubicBezTo>
                    <a:pt x="43" y="4897"/>
                    <a:pt x="0" y="4982"/>
                    <a:pt x="0" y="5066"/>
                  </a:cubicBezTo>
                  <a:lnTo>
                    <a:pt x="0" y="14711"/>
                  </a:lnTo>
                  <a:cubicBezTo>
                    <a:pt x="0" y="14796"/>
                    <a:pt x="43" y="14880"/>
                    <a:pt x="127" y="14923"/>
                  </a:cubicBezTo>
                  <a:lnTo>
                    <a:pt x="212" y="14923"/>
                  </a:lnTo>
                  <a:cubicBezTo>
                    <a:pt x="254" y="14923"/>
                    <a:pt x="297" y="14923"/>
                    <a:pt x="339" y="14880"/>
                  </a:cubicBezTo>
                  <a:lnTo>
                    <a:pt x="8672" y="10058"/>
                  </a:lnTo>
                  <a:cubicBezTo>
                    <a:pt x="8757" y="10016"/>
                    <a:pt x="8799" y="9931"/>
                    <a:pt x="8799" y="9889"/>
                  </a:cubicBezTo>
                  <a:lnTo>
                    <a:pt x="8799" y="244"/>
                  </a:lnTo>
                  <a:cubicBezTo>
                    <a:pt x="8799" y="159"/>
                    <a:pt x="8757" y="75"/>
                    <a:pt x="8672" y="32"/>
                  </a:cubicBezTo>
                  <a:cubicBezTo>
                    <a:pt x="8651" y="11"/>
                    <a:pt x="8619" y="1"/>
                    <a:pt x="8582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6095700" y="1027950"/>
              <a:ext cx="221050" cy="372000"/>
            </a:xfrm>
            <a:custGeom>
              <a:avLst/>
              <a:gdLst/>
              <a:ahLst/>
              <a:cxnLst/>
              <a:rect l="l" t="t" r="r" b="b"/>
              <a:pathLst>
                <a:path w="8842" h="14880" extrusionOk="0">
                  <a:moveTo>
                    <a:pt x="466" y="582"/>
                  </a:moveTo>
                  <a:lnTo>
                    <a:pt x="8376" y="5150"/>
                  </a:lnTo>
                  <a:lnTo>
                    <a:pt x="8376" y="14287"/>
                  </a:lnTo>
                  <a:lnTo>
                    <a:pt x="466" y="9719"/>
                  </a:lnTo>
                  <a:lnTo>
                    <a:pt x="466" y="582"/>
                  </a:lnTo>
                  <a:close/>
                  <a:moveTo>
                    <a:pt x="249" y="0"/>
                  </a:moveTo>
                  <a:cubicBezTo>
                    <a:pt x="212" y="0"/>
                    <a:pt x="170" y="11"/>
                    <a:pt x="128" y="32"/>
                  </a:cubicBezTo>
                  <a:cubicBezTo>
                    <a:pt x="43" y="32"/>
                    <a:pt x="1" y="116"/>
                    <a:pt x="43" y="201"/>
                  </a:cubicBezTo>
                  <a:lnTo>
                    <a:pt x="43" y="9846"/>
                  </a:lnTo>
                  <a:cubicBezTo>
                    <a:pt x="43" y="9930"/>
                    <a:pt x="85" y="10015"/>
                    <a:pt x="128" y="10057"/>
                  </a:cubicBezTo>
                  <a:lnTo>
                    <a:pt x="8503" y="14880"/>
                  </a:lnTo>
                  <a:lnTo>
                    <a:pt x="8715" y="14880"/>
                  </a:lnTo>
                  <a:cubicBezTo>
                    <a:pt x="8799" y="14837"/>
                    <a:pt x="8842" y="14753"/>
                    <a:pt x="8842" y="14668"/>
                  </a:cubicBezTo>
                  <a:lnTo>
                    <a:pt x="8842" y="5023"/>
                  </a:lnTo>
                  <a:cubicBezTo>
                    <a:pt x="8799" y="4939"/>
                    <a:pt x="8757" y="4854"/>
                    <a:pt x="8715" y="4854"/>
                  </a:cubicBezTo>
                  <a:lnTo>
                    <a:pt x="339" y="32"/>
                  </a:lnTo>
                  <a:cubicBezTo>
                    <a:pt x="318" y="11"/>
                    <a:pt x="286" y="0"/>
                    <a:pt x="249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5469625" y="1630750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466" y="582"/>
                  </a:moveTo>
                  <a:lnTo>
                    <a:pt x="8376" y="5150"/>
                  </a:lnTo>
                  <a:lnTo>
                    <a:pt x="8376" y="14288"/>
                  </a:lnTo>
                  <a:lnTo>
                    <a:pt x="466" y="9719"/>
                  </a:lnTo>
                  <a:lnTo>
                    <a:pt x="466" y="582"/>
                  </a:lnTo>
                  <a:close/>
                  <a:moveTo>
                    <a:pt x="249" y="0"/>
                  </a:moveTo>
                  <a:cubicBezTo>
                    <a:pt x="212" y="0"/>
                    <a:pt x="170" y="11"/>
                    <a:pt x="128" y="32"/>
                  </a:cubicBezTo>
                  <a:cubicBezTo>
                    <a:pt x="43" y="32"/>
                    <a:pt x="1" y="116"/>
                    <a:pt x="1" y="201"/>
                  </a:cubicBezTo>
                  <a:lnTo>
                    <a:pt x="1" y="9846"/>
                  </a:lnTo>
                  <a:cubicBezTo>
                    <a:pt x="1" y="9930"/>
                    <a:pt x="43" y="10015"/>
                    <a:pt x="128" y="10057"/>
                  </a:cubicBezTo>
                  <a:lnTo>
                    <a:pt x="8461" y="14880"/>
                  </a:lnTo>
                  <a:cubicBezTo>
                    <a:pt x="8503" y="14880"/>
                    <a:pt x="8546" y="14922"/>
                    <a:pt x="8588" y="14922"/>
                  </a:cubicBezTo>
                  <a:cubicBezTo>
                    <a:pt x="8630" y="14880"/>
                    <a:pt x="8673" y="14880"/>
                    <a:pt x="8715" y="14880"/>
                  </a:cubicBezTo>
                  <a:cubicBezTo>
                    <a:pt x="8757" y="14837"/>
                    <a:pt x="8800" y="14753"/>
                    <a:pt x="8800" y="14668"/>
                  </a:cubicBezTo>
                  <a:lnTo>
                    <a:pt x="8800" y="5023"/>
                  </a:lnTo>
                  <a:cubicBezTo>
                    <a:pt x="8800" y="4939"/>
                    <a:pt x="8757" y="4854"/>
                    <a:pt x="8715" y="4854"/>
                  </a:cubicBezTo>
                  <a:lnTo>
                    <a:pt x="339" y="32"/>
                  </a:lnTo>
                  <a:cubicBezTo>
                    <a:pt x="318" y="11"/>
                    <a:pt x="286" y="0"/>
                    <a:pt x="249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5474925" y="187687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9646"/>
                  </a:moveTo>
                  <a:lnTo>
                    <a:pt x="1" y="4823"/>
                  </a:lnTo>
                  <a:lnTo>
                    <a:pt x="8334" y="1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5468575" y="1871850"/>
              <a:ext cx="430450" cy="252525"/>
            </a:xfrm>
            <a:custGeom>
              <a:avLst/>
              <a:gdLst/>
              <a:ahLst/>
              <a:cxnLst/>
              <a:rect l="l" t="t" r="r" b="b"/>
              <a:pathLst>
                <a:path w="17218" h="10101" extrusionOk="0">
                  <a:moveTo>
                    <a:pt x="8588" y="456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8" y="5024"/>
                  </a:lnTo>
                  <a:lnTo>
                    <a:pt x="8588" y="456"/>
                  </a:lnTo>
                  <a:close/>
                  <a:moveTo>
                    <a:pt x="8625" y="1"/>
                  </a:moveTo>
                  <a:cubicBezTo>
                    <a:pt x="8588" y="1"/>
                    <a:pt x="8546" y="12"/>
                    <a:pt x="8504" y="33"/>
                  </a:cubicBezTo>
                  <a:lnTo>
                    <a:pt x="128" y="4855"/>
                  </a:lnTo>
                  <a:cubicBezTo>
                    <a:pt x="1" y="4940"/>
                    <a:pt x="1" y="5151"/>
                    <a:pt x="128" y="5236"/>
                  </a:cubicBezTo>
                  <a:lnTo>
                    <a:pt x="8504" y="10101"/>
                  </a:lnTo>
                  <a:lnTo>
                    <a:pt x="8588" y="10101"/>
                  </a:lnTo>
                  <a:cubicBezTo>
                    <a:pt x="8631" y="10101"/>
                    <a:pt x="8673" y="10058"/>
                    <a:pt x="8715" y="10058"/>
                  </a:cubicBezTo>
                  <a:lnTo>
                    <a:pt x="17091" y="5236"/>
                  </a:lnTo>
                  <a:cubicBezTo>
                    <a:pt x="17218" y="5151"/>
                    <a:pt x="17218" y="4940"/>
                    <a:pt x="17091" y="4855"/>
                  </a:cubicBezTo>
                  <a:lnTo>
                    <a:pt x="8715" y="33"/>
                  </a:lnTo>
                  <a:cubicBezTo>
                    <a:pt x="8694" y="12"/>
                    <a:pt x="8662" y="1"/>
                    <a:pt x="8625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5677950" y="1630750"/>
              <a:ext cx="221075" cy="373075"/>
            </a:xfrm>
            <a:custGeom>
              <a:avLst/>
              <a:gdLst/>
              <a:ahLst/>
              <a:cxnLst/>
              <a:rect l="l" t="t" r="r" b="b"/>
              <a:pathLst>
                <a:path w="8843" h="14923" extrusionOk="0">
                  <a:moveTo>
                    <a:pt x="8419" y="582"/>
                  </a:moveTo>
                  <a:lnTo>
                    <a:pt x="8419" y="9719"/>
                  </a:lnTo>
                  <a:lnTo>
                    <a:pt x="466" y="14288"/>
                  </a:lnTo>
                  <a:lnTo>
                    <a:pt x="466" y="5150"/>
                  </a:lnTo>
                  <a:lnTo>
                    <a:pt x="8419" y="582"/>
                  </a:lnTo>
                  <a:close/>
                  <a:moveTo>
                    <a:pt x="8593" y="0"/>
                  </a:moveTo>
                  <a:cubicBezTo>
                    <a:pt x="8556" y="0"/>
                    <a:pt x="8525" y="11"/>
                    <a:pt x="8504" y="32"/>
                  </a:cubicBezTo>
                  <a:lnTo>
                    <a:pt x="128" y="4854"/>
                  </a:lnTo>
                  <a:cubicBezTo>
                    <a:pt x="86" y="4897"/>
                    <a:pt x="43" y="4939"/>
                    <a:pt x="1" y="5023"/>
                  </a:cubicBezTo>
                  <a:lnTo>
                    <a:pt x="1" y="14668"/>
                  </a:lnTo>
                  <a:cubicBezTo>
                    <a:pt x="1" y="14753"/>
                    <a:pt x="43" y="14837"/>
                    <a:pt x="128" y="14880"/>
                  </a:cubicBezTo>
                  <a:cubicBezTo>
                    <a:pt x="170" y="14880"/>
                    <a:pt x="212" y="14922"/>
                    <a:pt x="255" y="14922"/>
                  </a:cubicBezTo>
                  <a:cubicBezTo>
                    <a:pt x="297" y="14880"/>
                    <a:pt x="339" y="14880"/>
                    <a:pt x="339" y="14880"/>
                  </a:cubicBezTo>
                  <a:lnTo>
                    <a:pt x="8715" y="10057"/>
                  </a:lnTo>
                  <a:cubicBezTo>
                    <a:pt x="8800" y="10015"/>
                    <a:pt x="8842" y="9930"/>
                    <a:pt x="8842" y="9846"/>
                  </a:cubicBezTo>
                  <a:lnTo>
                    <a:pt x="8842" y="201"/>
                  </a:lnTo>
                  <a:cubicBezTo>
                    <a:pt x="8800" y="116"/>
                    <a:pt x="8757" y="74"/>
                    <a:pt x="8715" y="32"/>
                  </a:cubicBezTo>
                  <a:cubicBezTo>
                    <a:pt x="8673" y="11"/>
                    <a:pt x="8631" y="0"/>
                    <a:pt x="8593" y="0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5887350" y="2112975"/>
              <a:ext cx="429400" cy="252525"/>
            </a:xfrm>
            <a:custGeom>
              <a:avLst/>
              <a:gdLst/>
              <a:ahLst/>
              <a:cxnLst/>
              <a:rect l="l" t="t" r="r" b="b"/>
              <a:pathLst>
                <a:path w="17176" h="10101" extrusionOk="0">
                  <a:moveTo>
                    <a:pt x="8588" y="456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7" y="5024"/>
                  </a:lnTo>
                  <a:lnTo>
                    <a:pt x="8588" y="456"/>
                  </a:lnTo>
                  <a:close/>
                  <a:moveTo>
                    <a:pt x="8593" y="1"/>
                  </a:moveTo>
                  <a:cubicBezTo>
                    <a:pt x="8556" y="1"/>
                    <a:pt x="8524" y="11"/>
                    <a:pt x="8503" y="32"/>
                  </a:cubicBezTo>
                  <a:lnTo>
                    <a:pt x="128" y="4855"/>
                  </a:lnTo>
                  <a:cubicBezTo>
                    <a:pt x="85" y="4897"/>
                    <a:pt x="43" y="4982"/>
                    <a:pt x="43" y="5066"/>
                  </a:cubicBezTo>
                  <a:cubicBezTo>
                    <a:pt x="1" y="5109"/>
                    <a:pt x="43" y="5193"/>
                    <a:pt x="128" y="5236"/>
                  </a:cubicBezTo>
                  <a:lnTo>
                    <a:pt x="8503" y="10058"/>
                  </a:lnTo>
                  <a:cubicBezTo>
                    <a:pt x="8503" y="10058"/>
                    <a:pt x="8546" y="10100"/>
                    <a:pt x="8588" y="10100"/>
                  </a:cubicBezTo>
                  <a:cubicBezTo>
                    <a:pt x="8630" y="10100"/>
                    <a:pt x="8673" y="10058"/>
                    <a:pt x="8715" y="10058"/>
                  </a:cubicBezTo>
                  <a:lnTo>
                    <a:pt x="17048" y="5236"/>
                  </a:lnTo>
                  <a:cubicBezTo>
                    <a:pt x="17133" y="5193"/>
                    <a:pt x="17175" y="5109"/>
                    <a:pt x="17175" y="5066"/>
                  </a:cubicBezTo>
                  <a:cubicBezTo>
                    <a:pt x="17175" y="4982"/>
                    <a:pt x="17133" y="4897"/>
                    <a:pt x="17048" y="4855"/>
                  </a:cubicBezTo>
                  <a:lnTo>
                    <a:pt x="8715" y="32"/>
                  </a:lnTo>
                  <a:cubicBezTo>
                    <a:pt x="8673" y="11"/>
                    <a:pt x="8630" y="1"/>
                    <a:pt x="8593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5887350" y="1992425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8376" y="582"/>
                  </a:moveTo>
                  <a:lnTo>
                    <a:pt x="8376" y="9719"/>
                  </a:lnTo>
                  <a:lnTo>
                    <a:pt x="466" y="14288"/>
                  </a:lnTo>
                  <a:lnTo>
                    <a:pt x="466" y="5151"/>
                  </a:lnTo>
                  <a:lnTo>
                    <a:pt x="8376" y="582"/>
                  </a:lnTo>
                  <a:close/>
                  <a:moveTo>
                    <a:pt x="8582" y="0"/>
                  </a:moveTo>
                  <a:cubicBezTo>
                    <a:pt x="8545" y="0"/>
                    <a:pt x="8503" y="11"/>
                    <a:pt x="8461" y="32"/>
                  </a:cubicBezTo>
                  <a:lnTo>
                    <a:pt x="127" y="4854"/>
                  </a:lnTo>
                  <a:cubicBezTo>
                    <a:pt x="43" y="4897"/>
                    <a:pt x="0" y="4939"/>
                    <a:pt x="0" y="5024"/>
                  </a:cubicBezTo>
                  <a:lnTo>
                    <a:pt x="0" y="14669"/>
                  </a:lnTo>
                  <a:cubicBezTo>
                    <a:pt x="0" y="14753"/>
                    <a:pt x="43" y="14838"/>
                    <a:pt x="127" y="14880"/>
                  </a:cubicBezTo>
                  <a:cubicBezTo>
                    <a:pt x="127" y="14880"/>
                    <a:pt x="170" y="14922"/>
                    <a:pt x="212" y="14922"/>
                  </a:cubicBezTo>
                  <a:cubicBezTo>
                    <a:pt x="254" y="14922"/>
                    <a:pt x="297" y="14880"/>
                    <a:pt x="339" y="14880"/>
                  </a:cubicBezTo>
                  <a:lnTo>
                    <a:pt x="8672" y="10058"/>
                  </a:lnTo>
                  <a:cubicBezTo>
                    <a:pt x="8757" y="10015"/>
                    <a:pt x="8799" y="9931"/>
                    <a:pt x="8799" y="9846"/>
                  </a:cubicBezTo>
                  <a:lnTo>
                    <a:pt x="8799" y="201"/>
                  </a:lnTo>
                  <a:cubicBezTo>
                    <a:pt x="8799" y="117"/>
                    <a:pt x="8757" y="74"/>
                    <a:pt x="8672" y="32"/>
                  </a:cubicBezTo>
                  <a:cubicBezTo>
                    <a:pt x="8651" y="11"/>
                    <a:pt x="8619" y="0"/>
                    <a:pt x="8582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6095700" y="1992425"/>
              <a:ext cx="221050" cy="373075"/>
            </a:xfrm>
            <a:custGeom>
              <a:avLst/>
              <a:gdLst/>
              <a:ahLst/>
              <a:cxnLst/>
              <a:rect l="l" t="t" r="r" b="b"/>
              <a:pathLst>
                <a:path w="8842" h="14923" extrusionOk="0">
                  <a:moveTo>
                    <a:pt x="466" y="582"/>
                  </a:moveTo>
                  <a:lnTo>
                    <a:pt x="8376" y="5151"/>
                  </a:lnTo>
                  <a:lnTo>
                    <a:pt x="8376" y="14288"/>
                  </a:lnTo>
                  <a:lnTo>
                    <a:pt x="466" y="9719"/>
                  </a:lnTo>
                  <a:lnTo>
                    <a:pt x="466" y="582"/>
                  </a:lnTo>
                  <a:close/>
                  <a:moveTo>
                    <a:pt x="249" y="0"/>
                  </a:moveTo>
                  <a:cubicBezTo>
                    <a:pt x="212" y="0"/>
                    <a:pt x="170" y="11"/>
                    <a:pt x="128" y="32"/>
                  </a:cubicBezTo>
                  <a:cubicBezTo>
                    <a:pt x="43" y="74"/>
                    <a:pt x="1" y="117"/>
                    <a:pt x="43" y="201"/>
                  </a:cubicBezTo>
                  <a:lnTo>
                    <a:pt x="43" y="9888"/>
                  </a:lnTo>
                  <a:cubicBezTo>
                    <a:pt x="1" y="9931"/>
                    <a:pt x="43" y="10015"/>
                    <a:pt x="128" y="10058"/>
                  </a:cubicBezTo>
                  <a:lnTo>
                    <a:pt x="8503" y="14880"/>
                  </a:lnTo>
                  <a:cubicBezTo>
                    <a:pt x="8503" y="14880"/>
                    <a:pt x="8546" y="14922"/>
                    <a:pt x="8588" y="14922"/>
                  </a:cubicBezTo>
                  <a:cubicBezTo>
                    <a:pt x="8630" y="14922"/>
                    <a:pt x="8673" y="14880"/>
                    <a:pt x="8715" y="14880"/>
                  </a:cubicBezTo>
                  <a:cubicBezTo>
                    <a:pt x="8799" y="14838"/>
                    <a:pt x="8842" y="14753"/>
                    <a:pt x="8842" y="14669"/>
                  </a:cubicBezTo>
                  <a:lnTo>
                    <a:pt x="8842" y="5024"/>
                  </a:lnTo>
                  <a:cubicBezTo>
                    <a:pt x="8799" y="4939"/>
                    <a:pt x="8757" y="4897"/>
                    <a:pt x="8715" y="4854"/>
                  </a:cubicBezTo>
                  <a:lnTo>
                    <a:pt x="339" y="32"/>
                  </a:lnTo>
                  <a:cubicBezTo>
                    <a:pt x="318" y="11"/>
                    <a:pt x="286" y="0"/>
                    <a:pt x="249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5892650" y="187687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1"/>
                  </a:moveTo>
                  <a:lnTo>
                    <a:pt x="16710" y="4823"/>
                  </a:lnTo>
                  <a:lnTo>
                    <a:pt x="8334" y="9646"/>
                  </a:lnTo>
                  <a:lnTo>
                    <a:pt x="0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5886300" y="1871850"/>
              <a:ext cx="430450" cy="252525"/>
            </a:xfrm>
            <a:custGeom>
              <a:avLst/>
              <a:gdLst/>
              <a:ahLst/>
              <a:cxnLst/>
              <a:rect l="l" t="t" r="r" b="b"/>
              <a:pathLst>
                <a:path w="17218" h="10101" extrusionOk="0">
                  <a:moveTo>
                    <a:pt x="8588" y="456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7" y="5024"/>
                  </a:lnTo>
                  <a:lnTo>
                    <a:pt x="8588" y="456"/>
                  </a:lnTo>
                  <a:close/>
                  <a:moveTo>
                    <a:pt x="8593" y="1"/>
                  </a:moveTo>
                  <a:cubicBezTo>
                    <a:pt x="8556" y="1"/>
                    <a:pt x="8524" y="12"/>
                    <a:pt x="8503" y="33"/>
                  </a:cubicBezTo>
                  <a:lnTo>
                    <a:pt x="128" y="4855"/>
                  </a:lnTo>
                  <a:cubicBezTo>
                    <a:pt x="1" y="4940"/>
                    <a:pt x="1" y="5151"/>
                    <a:pt x="128" y="5236"/>
                  </a:cubicBezTo>
                  <a:lnTo>
                    <a:pt x="8503" y="10101"/>
                  </a:lnTo>
                  <a:lnTo>
                    <a:pt x="8715" y="10101"/>
                  </a:lnTo>
                  <a:lnTo>
                    <a:pt x="17048" y="5236"/>
                  </a:lnTo>
                  <a:cubicBezTo>
                    <a:pt x="17218" y="5151"/>
                    <a:pt x="17218" y="4940"/>
                    <a:pt x="17048" y="4855"/>
                  </a:cubicBezTo>
                  <a:lnTo>
                    <a:pt x="8715" y="33"/>
                  </a:lnTo>
                  <a:cubicBezTo>
                    <a:pt x="8673" y="12"/>
                    <a:pt x="8630" y="1"/>
                    <a:pt x="8593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5468575" y="907375"/>
              <a:ext cx="430450" cy="251450"/>
            </a:xfrm>
            <a:custGeom>
              <a:avLst/>
              <a:gdLst/>
              <a:ahLst/>
              <a:cxnLst/>
              <a:rect l="l" t="t" r="r" b="b"/>
              <a:pathLst>
                <a:path w="17218" h="10058" extrusionOk="0">
                  <a:moveTo>
                    <a:pt x="8588" y="455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8" y="5024"/>
                  </a:lnTo>
                  <a:lnTo>
                    <a:pt x="8588" y="455"/>
                  </a:lnTo>
                  <a:close/>
                  <a:moveTo>
                    <a:pt x="8625" y="1"/>
                  </a:moveTo>
                  <a:cubicBezTo>
                    <a:pt x="8588" y="1"/>
                    <a:pt x="8546" y="11"/>
                    <a:pt x="8504" y="32"/>
                  </a:cubicBezTo>
                  <a:lnTo>
                    <a:pt x="128" y="4855"/>
                  </a:lnTo>
                  <a:cubicBezTo>
                    <a:pt x="1" y="4939"/>
                    <a:pt x="1" y="5151"/>
                    <a:pt x="128" y="5235"/>
                  </a:cubicBezTo>
                  <a:lnTo>
                    <a:pt x="8504" y="10058"/>
                  </a:lnTo>
                  <a:lnTo>
                    <a:pt x="8588" y="10058"/>
                  </a:lnTo>
                  <a:cubicBezTo>
                    <a:pt x="8631" y="10058"/>
                    <a:pt x="8673" y="10058"/>
                    <a:pt x="8715" y="10016"/>
                  </a:cubicBezTo>
                  <a:lnTo>
                    <a:pt x="17049" y="5193"/>
                  </a:lnTo>
                  <a:cubicBezTo>
                    <a:pt x="17218" y="5109"/>
                    <a:pt x="17218" y="4897"/>
                    <a:pt x="17049" y="4812"/>
                  </a:cubicBezTo>
                  <a:lnTo>
                    <a:pt x="8715" y="32"/>
                  </a:lnTo>
                  <a:cubicBezTo>
                    <a:pt x="8694" y="11"/>
                    <a:pt x="8662" y="1"/>
                    <a:pt x="8625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5469625" y="786550"/>
              <a:ext cx="220000" cy="372275"/>
            </a:xfrm>
            <a:custGeom>
              <a:avLst/>
              <a:gdLst/>
              <a:ahLst/>
              <a:cxnLst/>
              <a:rect l="l" t="t" r="r" b="b"/>
              <a:pathLst>
                <a:path w="8800" h="14891" extrusionOk="0">
                  <a:moveTo>
                    <a:pt x="8376" y="593"/>
                  </a:moveTo>
                  <a:lnTo>
                    <a:pt x="8376" y="9730"/>
                  </a:lnTo>
                  <a:lnTo>
                    <a:pt x="466" y="14299"/>
                  </a:lnTo>
                  <a:lnTo>
                    <a:pt x="466" y="5161"/>
                  </a:lnTo>
                  <a:lnTo>
                    <a:pt x="8376" y="593"/>
                  </a:lnTo>
                  <a:close/>
                  <a:moveTo>
                    <a:pt x="8461" y="1"/>
                  </a:moveTo>
                  <a:lnTo>
                    <a:pt x="128" y="4865"/>
                  </a:lnTo>
                  <a:cubicBezTo>
                    <a:pt x="43" y="4865"/>
                    <a:pt x="1" y="4950"/>
                    <a:pt x="1" y="5035"/>
                  </a:cubicBezTo>
                  <a:lnTo>
                    <a:pt x="1" y="14722"/>
                  </a:lnTo>
                  <a:cubicBezTo>
                    <a:pt x="1" y="14806"/>
                    <a:pt x="43" y="14849"/>
                    <a:pt x="128" y="14891"/>
                  </a:cubicBezTo>
                  <a:lnTo>
                    <a:pt x="339" y="14891"/>
                  </a:lnTo>
                  <a:lnTo>
                    <a:pt x="8673" y="10068"/>
                  </a:lnTo>
                  <a:cubicBezTo>
                    <a:pt x="8757" y="10026"/>
                    <a:pt x="8800" y="9942"/>
                    <a:pt x="8800" y="9857"/>
                  </a:cubicBezTo>
                  <a:lnTo>
                    <a:pt x="8800" y="212"/>
                  </a:lnTo>
                  <a:cubicBezTo>
                    <a:pt x="8800" y="128"/>
                    <a:pt x="8757" y="43"/>
                    <a:pt x="8673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5677950" y="786550"/>
              <a:ext cx="221075" cy="372275"/>
            </a:xfrm>
            <a:custGeom>
              <a:avLst/>
              <a:gdLst/>
              <a:ahLst/>
              <a:cxnLst/>
              <a:rect l="l" t="t" r="r" b="b"/>
              <a:pathLst>
                <a:path w="8843" h="14891" extrusionOk="0">
                  <a:moveTo>
                    <a:pt x="466" y="593"/>
                  </a:moveTo>
                  <a:lnTo>
                    <a:pt x="8419" y="5161"/>
                  </a:lnTo>
                  <a:lnTo>
                    <a:pt x="8419" y="14299"/>
                  </a:lnTo>
                  <a:lnTo>
                    <a:pt x="466" y="9730"/>
                  </a:lnTo>
                  <a:lnTo>
                    <a:pt x="466" y="593"/>
                  </a:lnTo>
                  <a:close/>
                  <a:moveTo>
                    <a:pt x="128" y="1"/>
                  </a:moveTo>
                  <a:cubicBezTo>
                    <a:pt x="86" y="43"/>
                    <a:pt x="43" y="128"/>
                    <a:pt x="1" y="212"/>
                  </a:cubicBezTo>
                  <a:lnTo>
                    <a:pt x="1" y="9899"/>
                  </a:lnTo>
                  <a:cubicBezTo>
                    <a:pt x="1" y="9942"/>
                    <a:pt x="43" y="10026"/>
                    <a:pt x="128" y="10068"/>
                  </a:cubicBezTo>
                  <a:lnTo>
                    <a:pt x="8504" y="14891"/>
                  </a:lnTo>
                  <a:lnTo>
                    <a:pt x="8715" y="14891"/>
                  </a:lnTo>
                  <a:cubicBezTo>
                    <a:pt x="8757" y="14849"/>
                    <a:pt x="8800" y="14764"/>
                    <a:pt x="8842" y="14679"/>
                  </a:cubicBezTo>
                  <a:lnTo>
                    <a:pt x="8842" y="5035"/>
                  </a:lnTo>
                  <a:cubicBezTo>
                    <a:pt x="8842" y="4950"/>
                    <a:pt x="8800" y="4865"/>
                    <a:pt x="8715" y="4865"/>
                  </a:cubicBezTo>
                  <a:lnTo>
                    <a:pt x="339" y="1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5474925" y="67127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1"/>
                  </a:moveTo>
                  <a:lnTo>
                    <a:pt x="16710" y="4823"/>
                  </a:lnTo>
                  <a:lnTo>
                    <a:pt x="8334" y="9646"/>
                  </a:lnTo>
                  <a:lnTo>
                    <a:pt x="1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5469625" y="666000"/>
              <a:ext cx="429400" cy="251725"/>
            </a:xfrm>
            <a:custGeom>
              <a:avLst/>
              <a:gdLst/>
              <a:ahLst/>
              <a:cxnLst/>
              <a:rect l="l" t="t" r="r" b="b"/>
              <a:pathLst>
                <a:path w="17176" h="10069" extrusionOk="0">
                  <a:moveTo>
                    <a:pt x="8588" y="466"/>
                  </a:moveTo>
                  <a:lnTo>
                    <a:pt x="16541" y="5034"/>
                  </a:lnTo>
                  <a:lnTo>
                    <a:pt x="8588" y="9603"/>
                  </a:lnTo>
                  <a:lnTo>
                    <a:pt x="678" y="5034"/>
                  </a:lnTo>
                  <a:lnTo>
                    <a:pt x="8588" y="466"/>
                  </a:lnTo>
                  <a:close/>
                  <a:moveTo>
                    <a:pt x="8504" y="0"/>
                  </a:moveTo>
                  <a:lnTo>
                    <a:pt x="128" y="4823"/>
                  </a:lnTo>
                  <a:cubicBezTo>
                    <a:pt x="86" y="4865"/>
                    <a:pt x="43" y="4950"/>
                    <a:pt x="1" y="5034"/>
                  </a:cubicBezTo>
                  <a:cubicBezTo>
                    <a:pt x="1" y="5119"/>
                    <a:pt x="43" y="5203"/>
                    <a:pt x="128" y="5246"/>
                  </a:cubicBezTo>
                  <a:lnTo>
                    <a:pt x="8504" y="10068"/>
                  </a:lnTo>
                  <a:lnTo>
                    <a:pt x="8715" y="10068"/>
                  </a:lnTo>
                  <a:lnTo>
                    <a:pt x="17091" y="5246"/>
                  </a:lnTo>
                  <a:cubicBezTo>
                    <a:pt x="17133" y="5203"/>
                    <a:pt x="17176" y="5119"/>
                    <a:pt x="17176" y="5034"/>
                  </a:cubicBezTo>
                  <a:cubicBezTo>
                    <a:pt x="17176" y="4950"/>
                    <a:pt x="17133" y="4865"/>
                    <a:pt x="17091" y="4823"/>
                  </a:cubicBezTo>
                  <a:lnTo>
                    <a:pt x="8715" y="0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5474925" y="1394650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6710" y="4823"/>
                  </a:moveTo>
                  <a:lnTo>
                    <a:pt x="8334" y="9645"/>
                  </a:lnTo>
                  <a:lnTo>
                    <a:pt x="1" y="48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5468575" y="1269050"/>
              <a:ext cx="430450" cy="251475"/>
            </a:xfrm>
            <a:custGeom>
              <a:avLst/>
              <a:gdLst/>
              <a:ahLst/>
              <a:cxnLst/>
              <a:rect l="l" t="t" r="r" b="b"/>
              <a:pathLst>
                <a:path w="17218" h="10059" extrusionOk="0">
                  <a:moveTo>
                    <a:pt x="8588" y="456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8" y="5024"/>
                  </a:lnTo>
                  <a:lnTo>
                    <a:pt x="8588" y="456"/>
                  </a:lnTo>
                  <a:close/>
                  <a:moveTo>
                    <a:pt x="8593" y="1"/>
                  </a:moveTo>
                  <a:cubicBezTo>
                    <a:pt x="8556" y="1"/>
                    <a:pt x="8525" y="11"/>
                    <a:pt x="8504" y="33"/>
                  </a:cubicBezTo>
                  <a:lnTo>
                    <a:pt x="128" y="4855"/>
                  </a:lnTo>
                  <a:cubicBezTo>
                    <a:pt x="1" y="4940"/>
                    <a:pt x="1" y="5151"/>
                    <a:pt x="128" y="5236"/>
                  </a:cubicBezTo>
                  <a:lnTo>
                    <a:pt x="8504" y="10058"/>
                  </a:lnTo>
                  <a:lnTo>
                    <a:pt x="8715" y="10058"/>
                  </a:lnTo>
                  <a:lnTo>
                    <a:pt x="17049" y="5236"/>
                  </a:lnTo>
                  <a:cubicBezTo>
                    <a:pt x="17218" y="5151"/>
                    <a:pt x="17218" y="4940"/>
                    <a:pt x="17049" y="4855"/>
                  </a:cubicBezTo>
                  <a:lnTo>
                    <a:pt x="8715" y="33"/>
                  </a:lnTo>
                  <a:cubicBezTo>
                    <a:pt x="8673" y="11"/>
                    <a:pt x="8631" y="1"/>
                    <a:pt x="859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6095700" y="1389625"/>
              <a:ext cx="221050" cy="614200"/>
            </a:xfrm>
            <a:custGeom>
              <a:avLst/>
              <a:gdLst/>
              <a:ahLst/>
              <a:cxnLst/>
              <a:rect l="l" t="t" r="r" b="b"/>
              <a:pathLst>
                <a:path w="8842" h="24568" extrusionOk="0">
                  <a:moveTo>
                    <a:pt x="8376" y="582"/>
                  </a:moveTo>
                  <a:lnTo>
                    <a:pt x="8376" y="19364"/>
                  </a:lnTo>
                  <a:lnTo>
                    <a:pt x="466" y="23933"/>
                  </a:lnTo>
                  <a:lnTo>
                    <a:pt x="466" y="5151"/>
                  </a:lnTo>
                  <a:lnTo>
                    <a:pt x="8376" y="582"/>
                  </a:lnTo>
                  <a:close/>
                  <a:moveTo>
                    <a:pt x="8593" y="0"/>
                  </a:moveTo>
                  <a:cubicBezTo>
                    <a:pt x="8556" y="0"/>
                    <a:pt x="8524" y="11"/>
                    <a:pt x="8503" y="32"/>
                  </a:cubicBezTo>
                  <a:lnTo>
                    <a:pt x="128" y="4854"/>
                  </a:lnTo>
                  <a:cubicBezTo>
                    <a:pt x="43" y="4897"/>
                    <a:pt x="1" y="4939"/>
                    <a:pt x="43" y="5024"/>
                  </a:cubicBezTo>
                  <a:lnTo>
                    <a:pt x="43" y="24313"/>
                  </a:lnTo>
                  <a:cubicBezTo>
                    <a:pt x="1" y="24398"/>
                    <a:pt x="43" y="24482"/>
                    <a:pt x="128" y="24525"/>
                  </a:cubicBezTo>
                  <a:cubicBezTo>
                    <a:pt x="170" y="24525"/>
                    <a:pt x="212" y="24567"/>
                    <a:pt x="254" y="24567"/>
                  </a:cubicBezTo>
                  <a:cubicBezTo>
                    <a:pt x="297" y="24567"/>
                    <a:pt x="339" y="24525"/>
                    <a:pt x="381" y="24525"/>
                  </a:cubicBezTo>
                  <a:lnTo>
                    <a:pt x="8715" y="19702"/>
                  </a:lnTo>
                  <a:cubicBezTo>
                    <a:pt x="8799" y="19660"/>
                    <a:pt x="8842" y="19575"/>
                    <a:pt x="8842" y="19491"/>
                  </a:cubicBezTo>
                  <a:lnTo>
                    <a:pt x="8842" y="201"/>
                  </a:lnTo>
                  <a:cubicBezTo>
                    <a:pt x="8842" y="117"/>
                    <a:pt x="8799" y="74"/>
                    <a:pt x="8715" y="32"/>
                  </a:cubicBezTo>
                  <a:cubicBezTo>
                    <a:pt x="8673" y="11"/>
                    <a:pt x="8630" y="0"/>
                    <a:pt x="8593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6102050" y="127407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6710" y="4823"/>
                  </a:moveTo>
                  <a:lnTo>
                    <a:pt x="8376" y="9646"/>
                  </a:lnTo>
                  <a:lnTo>
                    <a:pt x="1" y="4823"/>
                  </a:lnTo>
                  <a:lnTo>
                    <a:pt x="8376" y="1"/>
                  </a:ln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6095700" y="1269050"/>
              <a:ext cx="430450" cy="251475"/>
            </a:xfrm>
            <a:custGeom>
              <a:avLst/>
              <a:gdLst/>
              <a:ahLst/>
              <a:cxnLst/>
              <a:rect l="l" t="t" r="r" b="b"/>
              <a:pathLst>
                <a:path w="17218" h="10059" extrusionOk="0">
                  <a:moveTo>
                    <a:pt x="8630" y="456"/>
                  </a:moveTo>
                  <a:lnTo>
                    <a:pt x="16541" y="5024"/>
                  </a:lnTo>
                  <a:lnTo>
                    <a:pt x="8630" y="9593"/>
                  </a:lnTo>
                  <a:lnTo>
                    <a:pt x="678" y="5024"/>
                  </a:lnTo>
                  <a:lnTo>
                    <a:pt x="8630" y="456"/>
                  </a:lnTo>
                  <a:close/>
                  <a:moveTo>
                    <a:pt x="8625" y="1"/>
                  </a:moveTo>
                  <a:cubicBezTo>
                    <a:pt x="8588" y="1"/>
                    <a:pt x="8546" y="11"/>
                    <a:pt x="8504" y="33"/>
                  </a:cubicBezTo>
                  <a:lnTo>
                    <a:pt x="170" y="4855"/>
                  </a:lnTo>
                  <a:cubicBezTo>
                    <a:pt x="1" y="4940"/>
                    <a:pt x="1" y="5151"/>
                    <a:pt x="170" y="5236"/>
                  </a:cubicBezTo>
                  <a:lnTo>
                    <a:pt x="8504" y="10058"/>
                  </a:lnTo>
                  <a:lnTo>
                    <a:pt x="8757" y="10058"/>
                  </a:lnTo>
                  <a:lnTo>
                    <a:pt x="17091" y="5236"/>
                  </a:lnTo>
                  <a:cubicBezTo>
                    <a:pt x="17218" y="5151"/>
                    <a:pt x="17218" y="4940"/>
                    <a:pt x="17091" y="4855"/>
                  </a:cubicBezTo>
                  <a:lnTo>
                    <a:pt x="8715" y="33"/>
                  </a:lnTo>
                  <a:cubicBezTo>
                    <a:pt x="8694" y="11"/>
                    <a:pt x="8662" y="1"/>
                    <a:pt x="8625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flipH="1">
              <a:off x="5886300" y="0"/>
              <a:ext cx="430450" cy="252525"/>
            </a:xfrm>
            <a:custGeom>
              <a:avLst/>
              <a:gdLst/>
              <a:ahLst/>
              <a:cxnLst/>
              <a:rect l="l" t="t" r="r" b="b"/>
              <a:pathLst>
                <a:path w="17218" h="10101" extrusionOk="0">
                  <a:moveTo>
                    <a:pt x="8588" y="455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7" y="5024"/>
                  </a:lnTo>
                  <a:lnTo>
                    <a:pt x="8588" y="455"/>
                  </a:lnTo>
                  <a:close/>
                  <a:moveTo>
                    <a:pt x="8593" y="1"/>
                  </a:moveTo>
                  <a:cubicBezTo>
                    <a:pt x="8556" y="1"/>
                    <a:pt x="8524" y="11"/>
                    <a:pt x="8503" y="32"/>
                  </a:cubicBezTo>
                  <a:lnTo>
                    <a:pt x="128" y="4855"/>
                  </a:lnTo>
                  <a:cubicBezTo>
                    <a:pt x="1" y="4939"/>
                    <a:pt x="1" y="5151"/>
                    <a:pt x="128" y="5235"/>
                  </a:cubicBezTo>
                  <a:lnTo>
                    <a:pt x="8503" y="10058"/>
                  </a:lnTo>
                  <a:cubicBezTo>
                    <a:pt x="8503" y="10058"/>
                    <a:pt x="8546" y="10100"/>
                    <a:pt x="8588" y="10100"/>
                  </a:cubicBezTo>
                  <a:cubicBezTo>
                    <a:pt x="8630" y="10058"/>
                    <a:pt x="8673" y="10058"/>
                    <a:pt x="8715" y="10058"/>
                  </a:cubicBezTo>
                  <a:lnTo>
                    <a:pt x="17048" y="5235"/>
                  </a:lnTo>
                  <a:cubicBezTo>
                    <a:pt x="17218" y="5151"/>
                    <a:pt x="17218" y="4939"/>
                    <a:pt x="17048" y="4855"/>
                  </a:cubicBezTo>
                  <a:lnTo>
                    <a:pt x="8715" y="32"/>
                  </a:lnTo>
                  <a:cubicBezTo>
                    <a:pt x="8673" y="11"/>
                    <a:pt x="8630" y="1"/>
                    <a:pt x="8593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flipH="1">
              <a:off x="6095700" y="0"/>
              <a:ext cx="221050" cy="373075"/>
            </a:xfrm>
            <a:custGeom>
              <a:avLst/>
              <a:gdLst/>
              <a:ahLst/>
              <a:cxnLst/>
              <a:rect l="l" t="t" r="r" b="b"/>
              <a:pathLst>
                <a:path w="8842" h="14923" extrusionOk="0">
                  <a:moveTo>
                    <a:pt x="8376" y="582"/>
                  </a:moveTo>
                  <a:lnTo>
                    <a:pt x="8376" y="9719"/>
                  </a:lnTo>
                  <a:lnTo>
                    <a:pt x="466" y="14288"/>
                  </a:lnTo>
                  <a:lnTo>
                    <a:pt x="466" y="5151"/>
                  </a:lnTo>
                  <a:lnTo>
                    <a:pt x="8376" y="582"/>
                  </a:lnTo>
                  <a:close/>
                  <a:moveTo>
                    <a:pt x="8593" y="1"/>
                  </a:moveTo>
                  <a:cubicBezTo>
                    <a:pt x="8556" y="1"/>
                    <a:pt x="8524" y="11"/>
                    <a:pt x="8503" y="32"/>
                  </a:cubicBezTo>
                  <a:lnTo>
                    <a:pt x="128" y="4855"/>
                  </a:lnTo>
                  <a:cubicBezTo>
                    <a:pt x="43" y="4897"/>
                    <a:pt x="1" y="4939"/>
                    <a:pt x="43" y="5024"/>
                  </a:cubicBezTo>
                  <a:lnTo>
                    <a:pt x="43" y="14711"/>
                  </a:lnTo>
                  <a:cubicBezTo>
                    <a:pt x="43" y="14796"/>
                    <a:pt x="85" y="14880"/>
                    <a:pt x="128" y="14923"/>
                  </a:cubicBezTo>
                  <a:lnTo>
                    <a:pt x="254" y="14923"/>
                  </a:lnTo>
                  <a:cubicBezTo>
                    <a:pt x="297" y="14880"/>
                    <a:pt x="339" y="14880"/>
                    <a:pt x="381" y="14880"/>
                  </a:cubicBezTo>
                  <a:lnTo>
                    <a:pt x="8715" y="10058"/>
                  </a:lnTo>
                  <a:cubicBezTo>
                    <a:pt x="8799" y="10016"/>
                    <a:pt x="8842" y="9931"/>
                    <a:pt x="8842" y="9846"/>
                  </a:cubicBezTo>
                  <a:lnTo>
                    <a:pt x="8842" y="202"/>
                  </a:lnTo>
                  <a:cubicBezTo>
                    <a:pt x="8799" y="117"/>
                    <a:pt x="8757" y="75"/>
                    <a:pt x="8715" y="32"/>
                  </a:cubicBezTo>
                  <a:cubicBezTo>
                    <a:pt x="8673" y="11"/>
                    <a:pt x="8630" y="1"/>
                    <a:pt x="8593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flipH="1">
              <a:off x="5887350" y="0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466" y="582"/>
                  </a:moveTo>
                  <a:lnTo>
                    <a:pt x="8376" y="5151"/>
                  </a:lnTo>
                  <a:lnTo>
                    <a:pt x="8376" y="14288"/>
                  </a:lnTo>
                  <a:lnTo>
                    <a:pt x="466" y="9719"/>
                  </a:lnTo>
                  <a:lnTo>
                    <a:pt x="466" y="582"/>
                  </a:lnTo>
                  <a:close/>
                  <a:moveTo>
                    <a:pt x="217" y="1"/>
                  </a:moveTo>
                  <a:cubicBezTo>
                    <a:pt x="180" y="1"/>
                    <a:pt x="148" y="11"/>
                    <a:pt x="127" y="32"/>
                  </a:cubicBezTo>
                  <a:cubicBezTo>
                    <a:pt x="43" y="75"/>
                    <a:pt x="0" y="117"/>
                    <a:pt x="0" y="202"/>
                  </a:cubicBezTo>
                  <a:lnTo>
                    <a:pt x="0" y="9889"/>
                  </a:lnTo>
                  <a:cubicBezTo>
                    <a:pt x="0" y="9973"/>
                    <a:pt x="43" y="10016"/>
                    <a:pt x="127" y="10058"/>
                  </a:cubicBezTo>
                  <a:lnTo>
                    <a:pt x="8461" y="14923"/>
                  </a:lnTo>
                  <a:lnTo>
                    <a:pt x="8588" y="14923"/>
                  </a:lnTo>
                  <a:cubicBezTo>
                    <a:pt x="8630" y="14880"/>
                    <a:pt x="8672" y="14880"/>
                    <a:pt x="8672" y="14880"/>
                  </a:cubicBezTo>
                  <a:cubicBezTo>
                    <a:pt x="8757" y="14838"/>
                    <a:pt x="8799" y="14753"/>
                    <a:pt x="8799" y="14669"/>
                  </a:cubicBezTo>
                  <a:lnTo>
                    <a:pt x="8799" y="5024"/>
                  </a:lnTo>
                  <a:cubicBezTo>
                    <a:pt x="8799" y="4939"/>
                    <a:pt x="8757" y="4897"/>
                    <a:pt x="8672" y="4855"/>
                  </a:cubicBezTo>
                  <a:lnTo>
                    <a:pt x="339" y="32"/>
                  </a:lnTo>
                  <a:cubicBezTo>
                    <a:pt x="297" y="11"/>
                    <a:pt x="254" y="1"/>
                    <a:pt x="217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flipH="1">
              <a:off x="5892650" y="246150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9645"/>
                  </a:moveTo>
                  <a:lnTo>
                    <a:pt x="0" y="4823"/>
                  </a:lnTo>
                  <a:lnTo>
                    <a:pt x="8334" y="0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5887350" y="241125"/>
              <a:ext cx="428350" cy="252500"/>
            </a:xfrm>
            <a:custGeom>
              <a:avLst/>
              <a:gdLst/>
              <a:ahLst/>
              <a:cxnLst/>
              <a:rect l="l" t="t" r="r" b="b"/>
              <a:pathLst>
                <a:path w="17134" h="10100" extrusionOk="0">
                  <a:moveTo>
                    <a:pt x="8546" y="455"/>
                  </a:moveTo>
                  <a:lnTo>
                    <a:pt x="16499" y="5024"/>
                  </a:lnTo>
                  <a:lnTo>
                    <a:pt x="8546" y="9592"/>
                  </a:lnTo>
                  <a:lnTo>
                    <a:pt x="635" y="5024"/>
                  </a:lnTo>
                  <a:lnTo>
                    <a:pt x="8546" y="455"/>
                  </a:lnTo>
                  <a:close/>
                  <a:moveTo>
                    <a:pt x="8551" y="0"/>
                  </a:moveTo>
                  <a:cubicBezTo>
                    <a:pt x="8514" y="0"/>
                    <a:pt x="8482" y="11"/>
                    <a:pt x="8461" y="32"/>
                  </a:cubicBezTo>
                  <a:lnTo>
                    <a:pt x="86" y="4855"/>
                  </a:lnTo>
                  <a:cubicBezTo>
                    <a:pt x="43" y="4897"/>
                    <a:pt x="1" y="4939"/>
                    <a:pt x="1" y="5024"/>
                  </a:cubicBezTo>
                  <a:cubicBezTo>
                    <a:pt x="1" y="5108"/>
                    <a:pt x="43" y="5193"/>
                    <a:pt x="86" y="5235"/>
                  </a:cubicBezTo>
                  <a:lnTo>
                    <a:pt x="8461" y="10058"/>
                  </a:lnTo>
                  <a:cubicBezTo>
                    <a:pt x="8461" y="10058"/>
                    <a:pt x="8504" y="10100"/>
                    <a:pt x="8546" y="10100"/>
                  </a:cubicBezTo>
                  <a:cubicBezTo>
                    <a:pt x="8588" y="10100"/>
                    <a:pt x="8631" y="10058"/>
                    <a:pt x="8673" y="10058"/>
                  </a:cubicBezTo>
                  <a:lnTo>
                    <a:pt x="17006" y="5235"/>
                  </a:lnTo>
                  <a:cubicBezTo>
                    <a:pt x="17091" y="5193"/>
                    <a:pt x="17133" y="5108"/>
                    <a:pt x="17133" y="5024"/>
                  </a:cubicBezTo>
                  <a:cubicBezTo>
                    <a:pt x="17133" y="4939"/>
                    <a:pt x="17091" y="4897"/>
                    <a:pt x="17006" y="4855"/>
                  </a:cubicBezTo>
                  <a:lnTo>
                    <a:pt x="8673" y="32"/>
                  </a:lnTo>
                  <a:cubicBezTo>
                    <a:pt x="8631" y="11"/>
                    <a:pt x="8588" y="0"/>
                    <a:pt x="8551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flipH="1">
              <a:off x="6310375" y="430150"/>
              <a:ext cx="209425" cy="241150"/>
            </a:xfrm>
            <a:custGeom>
              <a:avLst/>
              <a:gdLst/>
              <a:ahLst/>
              <a:cxnLst/>
              <a:rect l="l" t="t" r="r" b="b"/>
              <a:pathLst>
                <a:path w="8377" h="9646" extrusionOk="0">
                  <a:moveTo>
                    <a:pt x="1" y="1"/>
                  </a:moveTo>
                  <a:lnTo>
                    <a:pt x="1" y="9646"/>
                  </a:lnTo>
                  <a:lnTo>
                    <a:pt x="8376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6304025" y="424075"/>
              <a:ext cx="221050" cy="252525"/>
            </a:xfrm>
            <a:custGeom>
              <a:avLst/>
              <a:gdLst/>
              <a:ahLst/>
              <a:cxnLst/>
              <a:rect l="l" t="t" r="r" b="b"/>
              <a:pathLst>
                <a:path w="8842" h="10101" extrusionOk="0">
                  <a:moveTo>
                    <a:pt x="465" y="625"/>
                  </a:moveTo>
                  <a:lnTo>
                    <a:pt x="8164" y="5066"/>
                  </a:lnTo>
                  <a:lnTo>
                    <a:pt x="465" y="9508"/>
                  </a:lnTo>
                  <a:lnTo>
                    <a:pt x="465" y="625"/>
                  </a:lnTo>
                  <a:close/>
                  <a:moveTo>
                    <a:pt x="217" y="1"/>
                  </a:moveTo>
                  <a:cubicBezTo>
                    <a:pt x="180" y="1"/>
                    <a:pt x="148" y="11"/>
                    <a:pt x="127" y="32"/>
                  </a:cubicBezTo>
                  <a:cubicBezTo>
                    <a:pt x="42" y="75"/>
                    <a:pt x="0" y="159"/>
                    <a:pt x="0" y="244"/>
                  </a:cubicBezTo>
                  <a:lnTo>
                    <a:pt x="0" y="9889"/>
                  </a:lnTo>
                  <a:cubicBezTo>
                    <a:pt x="0" y="9973"/>
                    <a:pt x="42" y="10058"/>
                    <a:pt x="127" y="10100"/>
                  </a:cubicBezTo>
                  <a:lnTo>
                    <a:pt x="339" y="10100"/>
                  </a:lnTo>
                  <a:lnTo>
                    <a:pt x="8714" y="5235"/>
                  </a:lnTo>
                  <a:cubicBezTo>
                    <a:pt x="8841" y="5151"/>
                    <a:pt x="8841" y="4939"/>
                    <a:pt x="8714" y="4855"/>
                  </a:cubicBezTo>
                  <a:lnTo>
                    <a:pt x="339" y="32"/>
                  </a:lnTo>
                  <a:cubicBezTo>
                    <a:pt x="296" y="11"/>
                    <a:pt x="254" y="1"/>
                    <a:pt x="217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6310375" y="1635775"/>
              <a:ext cx="417750" cy="241125"/>
            </a:xfrm>
            <a:custGeom>
              <a:avLst/>
              <a:gdLst/>
              <a:ahLst/>
              <a:cxnLst/>
              <a:rect l="l" t="t" r="r" b="b"/>
              <a:pathLst>
                <a:path w="16710" h="9645" extrusionOk="0">
                  <a:moveTo>
                    <a:pt x="16709" y="4822"/>
                  </a:moveTo>
                  <a:lnTo>
                    <a:pt x="8334" y="9645"/>
                  </a:lnTo>
                  <a:lnTo>
                    <a:pt x="0" y="4822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6519775" y="127407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0" y="4823"/>
                  </a:moveTo>
                  <a:lnTo>
                    <a:pt x="8376" y="1"/>
                  </a:lnTo>
                  <a:lnTo>
                    <a:pt x="16710" y="4823"/>
                  </a:lnTo>
                  <a:lnTo>
                    <a:pt x="8376" y="9646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6512375" y="1269050"/>
              <a:ext cx="431500" cy="251475"/>
            </a:xfrm>
            <a:custGeom>
              <a:avLst/>
              <a:gdLst/>
              <a:ahLst/>
              <a:cxnLst/>
              <a:rect l="l" t="t" r="r" b="b"/>
              <a:pathLst>
                <a:path w="17260" h="10059" extrusionOk="0">
                  <a:moveTo>
                    <a:pt x="8630" y="456"/>
                  </a:moveTo>
                  <a:lnTo>
                    <a:pt x="16541" y="5024"/>
                  </a:lnTo>
                  <a:lnTo>
                    <a:pt x="8630" y="9593"/>
                  </a:lnTo>
                  <a:lnTo>
                    <a:pt x="677" y="5024"/>
                  </a:lnTo>
                  <a:lnTo>
                    <a:pt x="8630" y="456"/>
                  </a:lnTo>
                  <a:close/>
                  <a:moveTo>
                    <a:pt x="8635" y="1"/>
                  </a:moveTo>
                  <a:cubicBezTo>
                    <a:pt x="8598" y="1"/>
                    <a:pt x="8567" y="11"/>
                    <a:pt x="8546" y="33"/>
                  </a:cubicBezTo>
                  <a:lnTo>
                    <a:pt x="170" y="4855"/>
                  </a:lnTo>
                  <a:cubicBezTo>
                    <a:pt x="1" y="4940"/>
                    <a:pt x="1" y="5151"/>
                    <a:pt x="170" y="5236"/>
                  </a:cubicBezTo>
                  <a:lnTo>
                    <a:pt x="8503" y="10058"/>
                  </a:lnTo>
                  <a:lnTo>
                    <a:pt x="8757" y="10058"/>
                  </a:lnTo>
                  <a:lnTo>
                    <a:pt x="17091" y="5236"/>
                  </a:lnTo>
                  <a:cubicBezTo>
                    <a:pt x="17260" y="5151"/>
                    <a:pt x="17260" y="4940"/>
                    <a:pt x="17091" y="4855"/>
                  </a:cubicBezTo>
                  <a:lnTo>
                    <a:pt x="8757" y="33"/>
                  </a:lnTo>
                  <a:cubicBezTo>
                    <a:pt x="8715" y="11"/>
                    <a:pt x="8672" y="1"/>
                    <a:pt x="8635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7145850" y="281492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" y="4823"/>
                  </a:moveTo>
                  <a:lnTo>
                    <a:pt x="8334" y="1"/>
                  </a:lnTo>
                  <a:lnTo>
                    <a:pt x="16710" y="4823"/>
                  </a:lnTo>
                  <a:lnTo>
                    <a:pt x="8334" y="9645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7139500" y="3051025"/>
              <a:ext cx="431500" cy="252525"/>
            </a:xfrm>
            <a:custGeom>
              <a:avLst/>
              <a:gdLst/>
              <a:ahLst/>
              <a:cxnLst/>
              <a:rect l="l" t="t" r="r" b="b"/>
              <a:pathLst>
                <a:path w="17260" h="10101" extrusionOk="0">
                  <a:moveTo>
                    <a:pt x="8630" y="455"/>
                  </a:moveTo>
                  <a:lnTo>
                    <a:pt x="16583" y="5024"/>
                  </a:lnTo>
                  <a:lnTo>
                    <a:pt x="8630" y="9593"/>
                  </a:lnTo>
                  <a:lnTo>
                    <a:pt x="720" y="5024"/>
                  </a:lnTo>
                  <a:lnTo>
                    <a:pt x="8630" y="455"/>
                  </a:lnTo>
                  <a:close/>
                  <a:moveTo>
                    <a:pt x="8635" y="1"/>
                  </a:moveTo>
                  <a:cubicBezTo>
                    <a:pt x="8598" y="1"/>
                    <a:pt x="8567" y="11"/>
                    <a:pt x="8545" y="32"/>
                  </a:cubicBezTo>
                  <a:lnTo>
                    <a:pt x="170" y="4855"/>
                  </a:lnTo>
                  <a:cubicBezTo>
                    <a:pt x="0" y="4939"/>
                    <a:pt x="0" y="5151"/>
                    <a:pt x="170" y="5235"/>
                  </a:cubicBezTo>
                  <a:lnTo>
                    <a:pt x="8545" y="10058"/>
                  </a:lnTo>
                  <a:cubicBezTo>
                    <a:pt x="8545" y="10058"/>
                    <a:pt x="8588" y="10058"/>
                    <a:pt x="8630" y="10100"/>
                  </a:cubicBezTo>
                  <a:cubicBezTo>
                    <a:pt x="8672" y="10100"/>
                    <a:pt x="8715" y="10058"/>
                    <a:pt x="8757" y="10058"/>
                  </a:cubicBezTo>
                  <a:lnTo>
                    <a:pt x="17090" y="5235"/>
                  </a:lnTo>
                  <a:cubicBezTo>
                    <a:pt x="17260" y="5151"/>
                    <a:pt x="17260" y="4939"/>
                    <a:pt x="17090" y="4855"/>
                  </a:cubicBezTo>
                  <a:lnTo>
                    <a:pt x="8757" y="32"/>
                  </a:lnTo>
                  <a:cubicBezTo>
                    <a:pt x="8715" y="11"/>
                    <a:pt x="8672" y="1"/>
                    <a:pt x="8635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flipH="1">
              <a:off x="6728100" y="2814925"/>
              <a:ext cx="417775" cy="482275"/>
            </a:xfrm>
            <a:custGeom>
              <a:avLst/>
              <a:gdLst/>
              <a:ahLst/>
              <a:cxnLst/>
              <a:rect l="l" t="t" r="r" b="b"/>
              <a:pathLst>
                <a:path w="16711" h="19291" extrusionOk="0">
                  <a:moveTo>
                    <a:pt x="16710" y="4823"/>
                  </a:moveTo>
                  <a:lnTo>
                    <a:pt x="16710" y="14468"/>
                  </a:lnTo>
                  <a:lnTo>
                    <a:pt x="8334" y="19290"/>
                  </a:lnTo>
                  <a:lnTo>
                    <a:pt x="1" y="14468"/>
                  </a:lnTo>
                  <a:lnTo>
                    <a:pt x="1" y="48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flipH="1">
              <a:off x="6722825" y="2809900"/>
              <a:ext cx="429375" cy="493650"/>
            </a:xfrm>
            <a:custGeom>
              <a:avLst/>
              <a:gdLst/>
              <a:ahLst/>
              <a:cxnLst/>
              <a:rect l="l" t="t" r="r" b="b"/>
              <a:pathLst>
                <a:path w="17175" h="19746" extrusionOk="0">
                  <a:moveTo>
                    <a:pt x="8587" y="455"/>
                  </a:moveTo>
                  <a:lnTo>
                    <a:pt x="16752" y="5151"/>
                  </a:lnTo>
                  <a:lnTo>
                    <a:pt x="16752" y="14542"/>
                  </a:lnTo>
                  <a:lnTo>
                    <a:pt x="8587" y="19238"/>
                  </a:lnTo>
                  <a:lnTo>
                    <a:pt x="465" y="14542"/>
                  </a:lnTo>
                  <a:lnTo>
                    <a:pt x="465" y="5151"/>
                  </a:lnTo>
                  <a:lnTo>
                    <a:pt x="8587" y="455"/>
                  </a:lnTo>
                  <a:close/>
                  <a:moveTo>
                    <a:pt x="8593" y="1"/>
                  </a:moveTo>
                  <a:cubicBezTo>
                    <a:pt x="8556" y="1"/>
                    <a:pt x="8524" y="11"/>
                    <a:pt x="8503" y="32"/>
                  </a:cubicBezTo>
                  <a:lnTo>
                    <a:pt x="127" y="4855"/>
                  </a:lnTo>
                  <a:cubicBezTo>
                    <a:pt x="42" y="4897"/>
                    <a:pt x="0" y="4939"/>
                    <a:pt x="0" y="5024"/>
                  </a:cubicBezTo>
                  <a:lnTo>
                    <a:pt x="0" y="14669"/>
                  </a:lnTo>
                  <a:cubicBezTo>
                    <a:pt x="0" y="14754"/>
                    <a:pt x="42" y="14838"/>
                    <a:pt x="127" y="14880"/>
                  </a:cubicBezTo>
                  <a:lnTo>
                    <a:pt x="8503" y="19703"/>
                  </a:lnTo>
                  <a:cubicBezTo>
                    <a:pt x="8503" y="19703"/>
                    <a:pt x="8545" y="19703"/>
                    <a:pt x="8587" y="19745"/>
                  </a:cubicBezTo>
                  <a:cubicBezTo>
                    <a:pt x="8630" y="19745"/>
                    <a:pt x="8672" y="19703"/>
                    <a:pt x="8714" y="19703"/>
                  </a:cubicBezTo>
                  <a:lnTo>
                    <a:pt x="17048" y="14880"/>
                  </a:lnTo>
                  <a:cubicBezTo>
                    <a:pt x="17132" y="14838"/>
                    <a:pt x="17175" y="14754"/>
                    <a:pt x="17175" y="14669"/>
                  </a:cubicBezTo>
                  <a:lnTo>
                    <a:pt x="17175" y="5024"/>
                  </a:lnTo>
                  <a:cubicBezTo>
                    <a:pt x="17175" y="4939"/>
                    <a:pt x="17132" y="4897"/>
                    <a:pt x="17048" y="4855"/>
                  </a:cubicBezTo>
                  <a:lnTo>
                    <a:pt x="8714" y="32"/>
                  </a:lnTo>
                  <a:cubicBezTo>
                    <a:pt x="8672" y="11"/>
                    <a:pt x="8630" y="1"/>
                    <a:pt x="8593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flipH="1">
              <a:off x="6722825" y="2327675"/>
              <a:ext cx="429375" cy="492575"/>
            </a:xfrm>
            <a:custGeom>
              <a:avLst/>
              <a:gdLst/>
              <a:ahLst/>
              <a:cxnLst/>
              <a:rect l="l" t="t" r="r" b="b"/>
              <a:pathLst>
                <a:path w="17175" h="19703" extrusionOk="0">
                  <a:moveTo>
                    <a:pt x="8587" y="455"/>
                  </a:moveTo>
                  <a:lnTo>
                    <a:pt x="16752" y="5150"/>
                  </a:lnTo>
                  <a:lnTo>
                    <a:pt x="16752" y="14541"/>
                  </a:lnTo>
                  <a:lnTo>
                    <a:pt x="8587" y="19237"/>
                  </a:lnTo>
                  <a:lnTo>
                    <a:pt x="465" y="14541"/>
                  </a:lnTo>
                  <a:lnTo>
                    <a:pt x="465" y="5150"/>
                  </a:lnTo>
                  <a:lnTo>
                    <a:pt x="8587" y="455"/>
                  </a:lnTo>
                  <a:close/>
                  <a:moveTo>
                    <a:pt x="8593" y="0"/>
                  </a:moveTo>
                  <a:cubicBezTo>
                    <a:pt x="8556" y="0"/>
                    <a:pt x="8524" y="11"/>
                    <a:pt x="8503" y="32"/>
                  </a:cubicBezTo>
                  <a:lnTo>
                    <a:pt x="127" y="4854"/>
                  </a:lnTo>
                  <a:cubicBezTo>
                    <a:pt x="42" y="4854"/>
                    <a:pt x="0" y="4939"/>
                    <a:pt x="0" y="5023"/>
                  </a:cubicBezTo>
                  <a:lnTo>
                    <a:pt x="0" y="14668"/>
                  </a:lnTo>
                  <a:cubicBezTo>
                    <a:pt x="0" y="14753"/>
                    <a:pt x="42" y="14837"/>
                    <a:pt x="127" y="14880"/>
                  </a:cubicBezTo>
                  <a:lnTo>
                    <a:pt x="8503" y="19702"/>
                  </a:lnTo>
                  <a:lnTo>
                    <a:pt x="8714" y="19702"/>
                  </a:lnTo>
                  <a:lnTo>
                    <a:pt x="17048" y="14880"/>
                  </a:lnTo>
                  <a:cubicBezTo>
                    <a:pt x="17132" y="14837"/>
                    <a:pt x="17175" y="14753"/>
                    <a:pt x="17175" y="14668"/>
                  </a:cubicBezTo>
                  <a:lnTo>
                    <a:pt x="17175" y="5023"/>
                  </a:lnTo>
                  <a:cubicBezTo>
                    <a:pt x="17175" y="4939"/>
                    <a:pt x="17132" y="4854"/>
                    <a:pt x="17048" y="4854"/>
                  </a:cubicBezTo>
                  <a:lnTo>
                    <a:pt x="8714" y="32"/>
                  </a:lnTo>
                  <a:cubicBezTo>
                    <a:pt x="8672" y="11"/>
                    <a:pt x="8630" y="0"/>
                    <a:pt x="8593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flipH="1">
              <a:off x="7145850" y="3116325"/>
              <a:ext cx="417750" cy="482275"/>
            </a:xfrm>
            <a:custGeom>
              <a:avLst/>
              <a:gdLst/>
              <a:ahLst/>
              <a:cxnLst/>
              <a:rect l="l" t="t" r="r" b="b"/>
              <a:pathLst>
                <a:path w="16710" h="19291" extrusionOk="0">
                  <a:moveTo>
                    <a:pt x="16710" y="4823"/>
                  </a:moveTo>
                  <a:lnTo>
                    <a:pt x="16710" y="14468"/>
                  </a:lnTo>
                  <a:lnTo>
                    <a:pt x="8334" y="19290"/>
                  </a:lnTo>
                  <a:lnTo>
                    <a:pt x="1" y="14468"/>
                  </a:lnTo>
                  <a:lnTo>
                    <a:pt x="1" y="48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flipH="1">
              <a:off x="7140550" y="3111050"/>
              <a:ext cx="429400" cy="492825"/>
            </a:xfrm>
            <a:custGeom>
              <a:avLst/>
              <a:gdLst/>
              <a:ahLst/>
              <a:cxnLst/>
              <a:rect l="l" t="t" r="r" b="b"/>
              <a:pathLst>
                <a:path w="17176" h="19713" extrusionOk="0">
                  <a:moveTo>
                    <a:pt x="8588" y="466"/>
                  </a:moveTo>
                  <a:lnTo>
                    <a:pt x="16710" y="5161"/>
                  </a:lnTo>
                  <a:lnTo>
                    <a:pt x="16710" y="14552"/>
                  </a:lnTo>
                  <a:lnTo>
                    <a:pt x="8588" y="19248"/>
                  </a:lnTo>
                  <a:lnTo>
                    <a:pt x="466" y="14552"/>
                  </a:lnTo>
                  <a:lnTo>
                    <a:pt x="466" y="5161"/>
                  </a:lnTo>
                  <a:lnTo>
                    <a:pt x="8588" y="466"/>
                  </a:lnTo>
                  <a:close/>
                  <a:moveTo>
                    <a:pt x="8503" y="0"/>
                  </a:moveTo>
                  <a:lnTo>
                    <a:pt x="128" y="4865"/>
                  </a:lnTo>
                  <a:cubicBezTo>
                    <a:pt x="43" y="4865"/>
                    <a:pt x="1" y="4950"/>
                    <a:pt x="1" y="5034"/>
                  </a:cubicBezTo>
                  <a:lnTo>
                    <a:pt x="1" y="14679"/>
                  </a:lnTo>
                  <a:cubicBezTo>
                    <a:pt x="1" y="14764"/>
                    <a:pt x="43" y="14848"/>
                    <a:pt x="128" y="14890"/>
                  </a:cubicBezTo>
                  <a:lnTo>
                    <a:pt x="8503" y="19713"/>
                  </a:lnTo>
                  <a:lnTo>
                    <a:pt x="8715" y="19713"/>
                  </a:lnTo>
                  <a:lnTo>
                    <a:pt x="17048" y="14890"/>
                  </a:lnTo>
                  <a:cubicBezTo>
                    <a:pt x="17133" y="14848"/>
                    <a:pt x="17175" y="14764"/>
                    <a:pt x="17175" y="14679"/>
                  </a:cubicBezTo>
                  <a:lnTo>
                    <a:pt x="17175" y="5034"/>
                  </a:lnTo>
                  <a:cubicBezTo>
                    <a:pt x="17175" y="4950"/>
                    <a:pt x="17133" y="4865"/>
                    <a:pt x="17048" y="4865"/>
                  </a:cubicBezTo>
                  <a:lnTo>
                    <a:pt x="8715" y="0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flipH="1">
              <a:off x="6519775" y="269437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76" y="9645"/>
                  </a:moveTo>
                  <a:lnTo>
                    <a:pt x="0" y="4823"/>
                  </a:lnTo>
                  <a:lnTo>
                    <a:pt x="8376" y="0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flipH="1">
              <a:off x="6512375" y="2689350"/>
              <a:ext cx="431500" cy="251450"/>
            </a:xfrm>
            <a:custGeom>
              <a:avLst/>
              <a:gdLst/>
              <a:ahLst/>
              <a:cxnLst/>
              <a:rect l="l" t="t" r="r" b="b"/>
              <a:pathLst>
                <a:path w="17260" h="10058" extrusionOk="0">
                  <a:moveTo>
                    <a:pt x="8630" y="455"/>
                  </a:moveTo>
                  <a:lnTo>
                    <a:pt x="16541" y="5024"/>
                  </a:lnTo>
                  <a:lnTo>
                    <a:pt x="8630" y="9592"/>
                  </a:lnTo>
                  <a:lnTo>
                    <a:pt x="677" y="5024"/>
                  </a:lnTo>
                  <a:lnTo>
                    <a:pt x="8630" y="455"/>
                  </a:lnTo>
                  <a:close/>
                  <a:moveTo>
                    <a:pt x="8635" y="0"/>
                  </a:moveTo>
                  <a:cubicBezTo>
                    <a:pt x="8598" y="0"/>
                    <a:pt x="8567" y="11"/>
                    <a:pt x="8546" y="32"/>
                  </a:cubicBezTo>
                  <a:lnTo>
                    <a:pt x="170" y="4854"/>
                  </a:lnTo>
                  <a:cubicBezTo>
                    <a:pt x="1" y="4939"/>
                    <a:pt x="1" y="5151"/>
                    <a:pt x="170" y="5235"/>
                  </a:cubicBezTo>
                  <a:lnTo>
                    <a:pt x="8503" y="10058"/>
                  </a:lnTo>
                  <a:lnTo>
                    <a:pt x="8757" y="10058"/>
                  </a:lnTo>
                  <a:lnTo>
                    <a:pt x="17091" y="5235"/>
                  </a:lnTo>
                  <a:cubicBezTo>
                    <a:pt x="17260" y="5151"/>
                    <a:pt x="17260" y="4939"/>
                    <a:pt x="17091" y="4854"/>
                  </a:cubicBezTo>
                  <a:lnTo>
                    <a:pt x="8757" y="32"/>
                  </a:lnTo>
                  <a:cubicBezTo>
                    <a:pt x="8715" y="11"/>
                    <a:pt x="8672" y="0"/>
                    <a:pt x="8635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flipH="1">
              <a:off x="6519775" y="2453250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76" y="9645"/>
                  </a:moveTo>
                  <a:lnTo>
                    <a:pt x="0" y="4823"/>
                  </a:lnTo>
                  <a:lnTo>
                    <a:pt x="8376" y="0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flipH="1">
              <a:off x="6513425" y="2448225"/>
              <a:ext cx="429400" cy="251450"/>
            </a:xfrm>
            <a:custGeom>
              <a:avLst/>
              <a:gdLst/>
              <a:ahLst/>
              <a:cxnLst/>
              <a:rect l="l" t="t" r="r" b="b"/>
              <a:pathLst>
                <a:path w="17176" h="10058" extrusionOk="0">
                  <a:moveTo>
                    <a:pt x="8588" y="455"/>
                  </a:moveTo>
                  <a:lnTo>
                    <a:pt x="16499" y="5024"/>
                  </a:lnTo>
                  <a:lnTo>
                    <a:pt x="8588" y="9592"/>
                  </a:lnTo>
                  <a:lnTo>
                    <a:pt x="635" y="5024"/>
                  </a:lnTo>
                  <a:lnTo>
                    <a:pt x="8588" y="455"/>
                  </a:lnTo>
                  <a:close/>
                  <a:moveTo>
                    <a:pt x="8593" y="0"/>
                  </a:moveTo>
                  <a:cubicBezTo>
                    <a:pt x="8556" y="0"/>
                    <a:pt x="8525" y="11"/>
                    <a:pt x="8504" y="32"/>
                  </a:cubicBezTo>
                  <a:lnTo>
                    <a:pt x="128" y="4812"/>
                  </a:lnTo>
                  <a:cubicBezTo>
                    <a:pt x="43" y="4897"/>
                    <a:pt x="1" y="4939"/>
                    <a:pt x="1" y="5024"/>
                  </a:cubicBezTo>
                  <a:cubicBezTo>
                    <a:pt x="1" y="5108"/>
                    <a:pt x="43" y="5193"/>
                    <a:pt x="128" y="5235"/>
                  </a:cubicBezTo>
                  <a:lnTo>
                    <a:pt x="8461" y="10058"/>
                  </a:lnTo>
                  <a:lnTo>
                    <a:pt x="8715" y="10058"/>
                  </a:lnTo>
                  <a:lnTo>
                    <a:pt x="17049" y="5235"/>
                  </a:lnTo>
                  <a:cubicBezTo>
                    <a:pt x="17133" y="5193"/>
                    <a:pt x="17175" y="5108"/>
                    <a:pt x="17175" y="5024"/>
                  </a:cubicBezTo>
                  <a:cubicBezTo>
                    <a:pt x="17175" y="4939"/>
                    <a:pt x="17133" y="4855"/>
                    <a:pt x="17049" y="4855"/>
                  </a:cubicBezTo>
                  <a:lnTo>
                    <a:pt x="8715" y="32"/>
                  </a:lnTo>
                  <a:cubicBezTo>
                    <a:pt x="8673" y="11"/>
                    <a:pt x="8630" y="0"/>
                    <a:pt x="8593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flipH="1">
              <a:off x="6722825" y="2448225"/>
              <a:ext cx="220000" cy="372025"/>
            </a:xfrm>
            <a:custGeom>
              <a:avLst/>
              <a:gdLst/>
              <a:ahLst/>
              <a:cxnLst/>
              <a:rect l="l" t="t" r="r" b="b"/>
              <a:pathLst>
                <a:path w="8800" h="14881" extrusionOk="0">
                  <a:moveTo>
                    <a:pt x="8377" y="582"/>
                  </a:moveTo>
                  <a:lnTo>
                    <a:pt x="8377" y="9719"/>
                  </a:lnTo>
                  <a:lnTo>
                    <a:pt x="424" y="14288"/>
                  </a:lnTo>
                  <a:lnTo>
                    <a:pt x="424" y="5151"/>
                  </a:lnTo>
                  <a:lnTo>
                    <a:pt x="8377" y="582"/>
                  </a:lnTo>
                  <a:close/>
                  <a:moveTo>
                    <a:pt x="8593" y="0"/>
                  </a:moveTo>
                  <a:cubicBezTo>
                    <a:pt x="8556" y="0"/>
                    <a:pt x="8525" y="11"/>
                    <a:pt x="8504" y="32"/>
                  </a:cubicBezTo>
                  <a:lnTo>
                    <a:pt x="128" y="4855"/>
                  </a:lnTo>
                  <a:cubicBezTo>
                    <a:pt x="43" y="4897"/>
                    <a:pt x="1" y="4982"/>
                    <a:pt x="1" y="5066"/>
                  </a:cubicBezTo>
                  <a:lnTo>
                    <a:pt x="1" y="14669"/>
                  </a:lnTo>
                  <a:cubicBezTo>
                    <a:pt x="1" y="14796"/>
                    <a:pt x="85" y="14880"/>
                    <a:pt x="212" y="14880"/>
                  </a:cubicBezTo>
                  <a:lnTo>
                    <a:pt x="339" y="14880"/>
                  </a:lnTo>
                  <a:lnTo>
                    <a:pt x="8715" y="10058"/>
                  </a:lnTo>
                  <a:cubicBezTo>
                    <a:pt x="8757" y="10015"/>
                    <a:pt x="8800" y="9931"/>
                    <a:pt x="8800" y="9846"/>
                  </a:cubicBezTo>
                  <a:lnTo>
                    <a:pt x="8800" y="201"/>
                  </a:lnTo>
                  <a:cubicBezTo>
                    <a:pt x="8800" y="117"/>
                    <a:pt x="8757" y="32"/>
                    <a:pt x="8715" y="32"/>
                  </a:cubicBezTo>
                  <a:cubicBezTo>
                    <a:pt x="8673" y="11"/>
                    <a:pt x="8630" y="0"/>
                    <a:pt x="8593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flipH="1">
              <a:off x="6513425" y="2448225"/>
              <a:ext cx="220000" cy="372025"/>
            </a:xfrm>
            <a:custGeom>
              <a:avLst/>
              <a:gdLst/>
              <a:ahLst/>
              <a:cxnLst/>
              <a:rect l="l" t="t" r="r" b="b"/>
              <a:pathLst>
                <a:path w="8800" h="14881" extrusionOk="0">
                  <a:moveTo>
                    <a:pt x="424" y="582"/>
                  </a:moveTo>
                  <a:lnTo>
                    <a:pt x="8376" y="5151"/>
                  </a:lnTo>
                  <a:lnTo>
                    <a:pt x="8376" y="14288"/>
                  </a:lnTo>
                  <a:lnTo>
                    <a:pt x="424" y="9719"/>
                  </a:lnTo>
                  <a:lnTo>
                    <a:pt x="424" y="582"/>
                  </a:lnTo>
                  <a:close/>
                  <a:moveTo>
                    <a:pt x="217" y="0"/>
                  </a:moveTo>
                  <a:cubicBezTo>
                    <a:pt x="180" y="0"/>
                    <a:pt x="149" y="11"/>
                    <a:pt x="128" y="32"/>
                  </a:cubicBezTo>
                  <a:cubicBezTo>
                    <a:pt x="43" y="32"/>
                    <a:pt x="1" y="117"/>
                    <a:pt x="1" y="201"/>
                  </a:cubicBezTo>
                  <a:lnTo>
                    <a:pt x="1" y="9846"/>
                  </a:lnTo>
                  <a:cubicBezTo>
                    <a:pt x="1" y="9931"/>
                    <a:pt x="43" y="10015"/>
                    <a:pt x="128" y="10058"/>
                  </a:cubicBezTo>
                  <a:lnTo>
                    <a:pt x="8461" y="14880"/>
                  </a:lnTo>
                  <a:lnTo>
                    <a:pt x="8673" y="14880"/>
                  </a:lnTo>
                  <a:cubicBezTo>
                    <a:pt x="8757" y="14838"/>
                    <a:pt x="8799" y="14753"/>
                    <a:pt x="8799" y="14669"/>
                  </a:cubicBezTo>
                  <a:lnTo>
                    <a:pt x="8799" y="5024"/>
                  </a:lnTo>
                  <a:cubicBezTo>
                    <a:pt x="8799" y="4939"/>
                    <a:pt x="8757" y="4855"/>
                    <a:pt x="8673" y="4855"/>
                  </a:cubicBezTo>
                  <a:lnTo>
                    <a:pt x="339" y="32"/>
                  </a:lnTo>
                  <a:cubicBezTo>
                    <a:pt x="297" y="11"/>
                    <a:pt x="254" y="0"/>
                    <a:pt x="217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flipH="1">
              <a:off x="7145850" y="2573800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9646"/>
                  </a:moveTo>
                  <a:lnTo>
                    <a:pt x="1" y="4823"/>
                  </a:lnTo>
                  <a:lnTo>
                    <a:pt x="8334" y="1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flipH="1">
              <a:off x="7139500" y="2568775"/>
              <a:ext cx="431500" cy="251475"/>
            </a:xfrm>
            <a:custGeom>
              <a:avLst/>
              <a:gdLst/>
              <a:ahLst/>
              <a:cxnLst/>
              <a:rect l="l" t="t" r="r" b="b"/>
              <a:pathLst>
                <a:path w="17260" h="10059" extrusionOk="0">
                  <a:moveTo>
                    <a:pt x="8630" y="456"/>
                  </a:moveTo>
                  <a:lnTo>
                    <a:pt x="16583" y="5024"/>
                  </a:lnTo>
                  <a:lnTo>
                    <a:pt x="8630" y="9593"/>
                  </a:lnTo>
                  <a:lnTo>
                    <a:pt x="720" y="5024"/>
                  </a:lnTo>
                  <a:lnTo>
                    <a:pt x="8630" y="456"/>
                  </a:lnTo>
                  <a:close/>
                  <a:moveTo>
                    <a:pt x="8635" y="1"/>
                  </a:moveTo>
                  <a:cubicBezTo>
                    <a:pt x="8598" y="1"/>
                    <a:pt x="8567" y="11"/>
                    <a:pt x="8545" y="33"/>
                  </a:cubicBezTo>
                  <a:lnTo>
                    <a:pt x="170" y="4855"/>
                  </a:lnTo>
                  <a:cubicBezTo>
                    <a:pt x="0" y="4940"/>
                    <a:pt x="0" y="5151"/>
                    <a:pt x="170" y="5236"/>
                  </a:cubicBezTo>
                  <a:lnTo>
                    <a:pt x="8545" y="10058"/>
                  </a:lnTo>
                  <a:lnTo>
                    <a:pt x="8757" y="10058"/>
                  </a:lnTo>
                  <a:lnTo>
                    <a:pt x="17090" y="5236"/>
                  </a:lnTo>
                  <a:cubicBezTo>
                    <a:pt x="17260" y="5151"/>
                    <a:pt x="17260" y="4940"/>
                    <a:pt x="17090" y="4855"/>
                  </a:cubicBezTo>
                  <a:lnTo>
                    <a:pt x="8757" y="33"/>
                  </a:lnTo>
                  <a:cubicBezTo>
                    <a:pt x="8715" y="11"/>
                    <a:pt x="8672" y="1"/>
                    <a:pt x="8635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flipH="1">
              <a:off x="7348900" y="2327675"/>
              <a:ext cx="219975" cy="372000"/>
            </a:xfrm>
            <a:custGeom>
              <a:avLst/>
              <a:gdLst/>
              <a:ahLst/>
              <a:cxnLst/>
              <a:rect l="l" t="t" r="r" b="b"/>
              <a:pathLst>
                <a:path w="8799" h="14880" extrusionOk="0">
                  <a:moveTo>
                    <a:pt x="8376" y="582"/>
                  </a:moveTo>
                  <a:lnTo>
                    <a:pt x="8376" y="9719"/>
                  </a:lnTo>
                  <a:lnTo>
                    <a:pt x="423" y="14288"/>
                  </a:lnTo>
                  <a:lnTo>
                    <a:pt x="423" y="5150"/>
                  </a:lnTo>
                  <a:lnTo>
                    <a:pt x="8376" y="582"/>
                  </a:lnTo>
                  <a:close/>
                  <a:moveTo>
                    <a:pt x="8566" y="0"/>
                  </a:moveTo>
                  <a:cubicBezTo>
                    <a:pt x="8524" y="0"/>
                    <a:pt x="8482" y="11"/>
                    <a:pt x="8460" y="32"/>
                  </a:cubicBezTo>
                  <a:lnTo>
                    <a:pt x="85" y="4854"/>
                  </a:lnTo>
                  <a:cubicBezTo>
                    <a:pt x="42" y="4854"/>
                    <a:pt x="0" y="4939"/>
                    <a:pt x="0" y="5023"/>
                  </a:cubicBezTo>
                  <a:lnTo>
                    <a:pt x="0" y="14668"/>
                  </a:lnTo>
                  <a:cubicBezTo>
                    <a:pt x="0" y="14753"/>
                    <a:pt x="42" y="14837"/>
                    <a:pt x="85" y="14880"/>
                  </a:cubicBezTo>
                  <a:lnTo>
                    <a:pt x="338" y="14880"/>
                  </a:lnTo>
                  <a:lnTo>
                    <a:pt x="8672" y="10057"/>
                  </a:lnTo>
                  <a:cubicBezTo>
                    <a:pt x="8757" y="10015"/>
                    <a:pt x="8799" y="9930"/>
                    <a:pt x="8799" y="9888"/>
                  </a:cubicBezTo>
                  <a:lnTo>
                    <a:pt x="8799" y="201"/>
                  </a:lnTo>
                  <a:cubicBezTo>
                    <a:pt x="8799" y="116"/>
                    <a:pt x="8757" y="32"/>
                    <a:pt x="8672" y="32"/>
                  </a:cubicBezTo>
                  <a:cubicBezTo>
                    <a:pt x="8651" y="11"/>
                    <a:pt x="8608" y="0"/>
                    <a:pt x="8566" y="0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flipH="1">
              <a:off x="7140550" y="2327675"/>
              <a:ext cx="220000" cy="372000"/>
            </a:xfrm>
            <a:custGeom>
              <a:avLst/>
              <a:gdLst/>
              <a:ahLst/>
              <a:cxnLst/>
              <a:rect l="l" t="t" r="r" b="b"/>
              <a:pathLst>
                <a:path w="8800" h="14880" extrusionOk="0">
                  <a:moveTo>
                    <a:pt x="424" y="582"/>
                  </a:moveTo>
                  <a:lnTo>
                    <a:pt x="8376" y="5150"/>
                  </a:lnTo>
                  <a:lnTo>
                    <a:pt x="8376" y="14288"/>
                  </a:lnTo>
                  <a:lnTo>
                    <a:pt x="424" y="9719"/>
                  </a:lnTo>
                  <a:lnTo>
                    <a:pt x="424" y="582"/>
                  </a:lnTo>
                  <a:close/>
                  <a:moveTo>
                    <a:pt x="217" y="0"/>
                  </a:moveTo>
                  <a:cubicBezTo>
                    <a:pt x="180" y="0"/>
                    <a:pt x="149" y="11"/>
                    <a:pt x="127" y="32"/>
                  </a:cubicBezTo>
                  <a:cubicBezTo>
                    <a:pt x="43" y="32"/>
                    <a:pt x="1" y="116"/>
                    <a:pt x="1" y="201"/>
                  </a:cubicBezTo>
                  <a:lnTo>
                    <a:pt x="1" y="9846"/>
                  </a:lnTo>
                  <a:cubicBezTo>
                    <a:pt x="1" y="9930"/>
                    <a:pt x="43" y="10015"/>
                    <a:pt x="127" y="10057"/>
                  </a:cubicBezTo>
                  <a:lnTo>
                    <a:pt x="8461" y="14880"/>
                  </a:lnTo>
                  <a:lnTo>
                    <a:pt x="8672" y="14880"/>
                  </a:lnTo>
                  <a:cubicBezTo>
                    <a:pt x="8757" y="14837"/>
                    <a:pt x="8799" y="14753"/>
                    <a:pt x="8799" y="14668"/>
                  </a:cubicBezTo>
                  <a:lnTo>
                    <a:pt x="8799" y="5023"/>
                  </a:lnTo>
                  <a:cubicBezTo>
                    <a:pt x="8799" y="4939"/>
                    <a:pt x="8757" y="4854"/>
                    <a:pt x="8672" y="4854"/>
                  </a:cubicBezTo>
                  <a:lnTo>
                    <a:pt x="339" y="32"/>
                  </a:lnTo>
                  <a:cubicBezTo>
                    <a:pt x="297" y="11"/>
                    <a:pt x="254" y="0"/>
                    <a:pt x="217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flipH="1">
              <a:off x="7767675" y="1723800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466" y="625"/>
                  </a:moveTo>
                  <a:lnTo>
                    <a:pt x="8376" y="5193"/>
                  </a:lnTo>
                  <a:lnTo>
                    <a:pt x="8376" y="14330"/>
                  </a:lnTo>
                  <a:lnTo>
                    <a:pt x="466" y="9762"/>
                  </a:lnTo>
                  <a:lnTo>
                    <a:pt x="466" y="625"/>
                  </a:lnTo>
                  <a:close/>
                  <a:moveTo>
                    <a:pt x="249" y="1"/>
                  </a:moveTo>
                  <a:cubicBezTo>
                    <a:pt x="212" y="1"/>
                    <a:pt x="170" y="11"/>
                    <a:pt x="127" y="32"/>
                  </a:cubicBezTo>
                  <a:cubicBezTo>
                    <a:pt x="43" y="75"/>
                    <a:pt x="0" y="159"/>
                    <a:pt x="0" y="244"/>
                  </a:cubicBezTo>
                  <a:lnTo>
                    <a:pt x="0" y="9889"/>
                  </a:lnTo>
                  <a:cubicBezTo>
                    <a:pt x="0" y="9973"/>
                    <a:pt x="43" y="10058"/>
                    <a:pt x="127" y="10100"/>
                  </a:cubicBezTo>
                  <a:lnTo>
                    <a:pt x="8503" y="14923"/>
                  </a:lnTo>
                  <a:lnTo>
                    <a:pt x="8715" y="14923"/>
                  </a:lnTo>
                  <a:cubicBezTo>
                    <a:pt x="8757" y="14880"/>
                    <a:pt x="8799" y="14796"/>
                    <a:pt x="8799" y="14711"/>
                  </a:cubicBezTo>
                  <a:lnTo>
                    <a:pt x="8799" y="5066"/>
                  </a:lnTo>
                  <a:cubicBezTo>
                    <a:pt x="8799" y="4982"/>
                    <a:pt x="8757" y="4897"/>
                    <a:pt x="8715" y="4855"/>
                  </a:cubicBezTo>
                  <a:lnTo>
                    <a:pt x="339" y="32"/>
                  </a:lnTo>
                  <a:cubicBezTo>
                    <a:pt x="318" y="11"/>
                    <a:pt x="286" y="1"/>
                    <a:pt x="249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flipH="1">
              <a:off x="7563575" y="160932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0"/>
                  </a:moveTo>
                  <a:lnTo>
                    <a:pt x="16710" y="4823"/>
                  </a:lnTo>
                  <a:lnTo>
                    <a:pt x="8334" y="9645"/>
                  </a:lnTo>
                  <a:lnTo>
                    <a:pt x="0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flipH="1">
              <a:off x="7557225" y="1603250"/>
              <a:ext cx="431500" cy="252500"/>
            </a:xfrm>
            <a:custGeom>
              <a:avLst/>
              <a:gdLst/>
              <a:ahLst/>
              <a:cxnLst/>
              <a:rect l="l" t="t" r="r" b="b"/>
              <a:pathLst>
                <a:path w="17260" h="10100" extrusionOk="0">
                  <a:moveTo>
                    <a:pt x="8630" y="497"/>
                  </a:moveTo>
                  <a:lnTo>
                    <a:pt x="16583" y="5066"/>
                  </a:lnTo>
                  <a:lnTo>
                    <a:pt x="8630" y="9635"/>
                  </a:lnTo>
                  <a:lnTo>
                    <a:pt x="719" y="5066"/>
                  </a:lnTo>
                  <a:lnTo>
                    <a:pt x="8630" y="497"/>
                  </a:lnTo>
                  <a:close/>
                  <a:moveTo>
                    <a:pt x="8667" y="0"/>
                  </a:moveTo>
                  <a:cubicBezTo>
                    <a:pt x="8630" y="0"/>
                    <a:pt x="8587" y="11"/>
                    <a:pt x="8545" y="32"/>
                  </a:cubicBezTo>
                  <a:lnTo>
                    <a:pt x="169" y="4854"/>
                  </a:lnTo>
                  <a:cubicBezTo>
                    <a:pt x="0" y="4939"/>
                    <a:pt x="0" y="5151"/>
                    <a:pt x="169" y="5235"/>
                  </a:cubicBezTo>
                  <a:lnTo>
                    <a:pt x="8545" y="10058"/>
                  </a:lnTo>
                  <a:cubicBezTo>
                    <a:pt x="8545" y="10100"/>
                    <a:pt x="8587" y="10100"/>
                    <a:pt x="8630" y="10100"/>
                  </a:cubicBezTo>
                  <a:cubicBezTo>
                    <a:pt x="8672" y="10100"/>
                    <a:pt x="8714" y="10100"/>
                    <a:pt x="8757" y="10058"/>
                  </a:cubicBezTo>
                  <a:lnTo>
                    <a:pt x="17132" y="5235"/>
                  </a:lnTo>
                  <a:cubicBezTo>
                    <a:pt x="17259" y="5151"/>
                    <a:pt x="17259" y="4939"/>
                    <a:pt x="17132" y="4854"/>
                  </a:cubicBezTo>
                  <a:lnTo>
                    <a:pt x="8757" y="32"/>
                  </a:lnTo>
                  <a:cubicBezTo>
                    <a:pt x="8736" y="11"/>
                    <a:pt x="8704" y="0"/>
                    <a:pt x="8667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flipH="1">
              <a:off x="7558275" y="1723800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8376" y="625"/>
                  </a:moveTo>
                  <a:lnTo>
                    <a:pt x="8376" y="9762"/>
                  </a:lnTo>
                  <a:lnTo>
                    <a:pt x="423" y="14330"/>
                  </a:lnTo>
                  <a:lnTo>
                    <a:pt x="423" y="5193"/>
                  </a:lnTo>
                  <a:lnTo>
                    <a:pt x="8376" y="625"/>
                  </a:lnTo>
                  <a:close/>
                  <a:moveTo>
                    <a:pt x="8582" y="1"/>
                  </a:moveTo>
                  <a:cubicBezTo>
                    <a:pt x="8545" y="1"/>
                    <a:pt x="8503" y="11"/>
                    <a:pt x="8461" y="32"/>
                  </a:cubicBezTo>
                  <a:lnTo>
                    <a:pt x="127" y="4855"/>
                  </a:lnTo>
                  <a:cubicBezTo>
                    <a:pt x="43" y="4897"/>
                    <a:pt x="0" y="4982"/>
                    <a:pt x="0" y="5066"/>
                  </a:cubicBezTo>
                  <a:lnTo>
                    <a:pt x="0" y="14753"/>
                  </a:lnTo>
                  <a:cubicBezTo>
                    <a:pt x="0" y="14796"/>
                    <a:pt x="43" y="14880"/>
                    <a:pt x="127" y="14923"/>
                  </a:cubicBezTo>
                  <a:lnTo>
                    <a:pt x="339" y="14923"/>
                  </a:lnTo>
                  <a:lnTo>
                    <a:pt x="8672" y="10100"/>
                  </a:lnTo>
                  <a:cubicBezTo>
                    <a:pt x="8757" y="10058"/>
                    <a:pt x="8799" y="9973"/>
                    <a:pt x="8799" y="9889"/>
                  </a:cubicBezTo>
                  <a:lnTo>
                    <a:pt x="8799" y="244"/>
                  </a:lnTo>
                  <a:cubicBezTo>
                    <a:pt x="8799" y="159"/>
                    <a:pt x="8757" y="75"/>
                    <a:pt x="8672" y="32"/>
                  </a:cubicBezTo>
                  <a:cubicBezTo>
                    <a:pt x="8651" y="11"/>
                    <a:pt x="8619" y="1"/>
                    <a:pt x="8582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flipH="1">
              <a:off x="7140550" y="1362125"/>
              <a:ext cx="429400" cy="252500"/>
            </a:xfrm>
            <a:custGeom>
              <a:avLst/>
              <a:gdLst/>
              <a:ahLst/>
              <a:cxnLst/>
              <a:rect l="l" t="t" r="r" b="b"/>
              <a:pathLst>
                <a:path w="17176" h="10100" extrusionOk="0">
                  <a:moveTo>
                    <a:pt x="8588" y="497"/>
                  </a:moveTo>
                  <a:lnTo>
                    <a:pt x="16541" y="5066"/>
                  </a:lnTo>
                  <a:lnTo>
                    <a:pt x="8588" y="9635"/>
                  </a:lnTo>
                  <a:lnTo>
                    <a:pt x="678" y="5066"/>
                  </a:lnTo>
                  <a:lnTo>
                    <a:pt x="8588" y="497"/>
                  </a:lnTo>
                  <a:close/>
                  <a:moveTo>
                    <a:pt x="8593" y="0"/>
                  </a:moveTo>
                  <a:cubicBezTo>
                    <a:pt x="8556" y="0"/>
                    <a:pt x="8525" y="11"/>
                    <a:pt x="8503" y="32"/>
                  </a:cubicBezTo>
                  <a:lnTo>
                    <a:pt x="128" y="4855"/>
                  </a:lnTo>
                  <a:cubicBezTo>
                    <a:pt x="43" y="4897"/>
                    <a:pt x="1" y="4981"/>
                    <a:pt x="1" y="5066"/>
                  </a:cubicBezTo>
                  <a:cubicBezTo>
                    <a:pt x="1" y="5151"/>
                    <a:pt x="43" y="5193"/>
                    <a:pt x="128" y="5235"/>
                  </a:cubicBezTo>
                  <a:lnTo>
                    <a:pt x="8503" y="10058"/>
                  </a:lnTo>
                  <a:cubicBezTo>
                    <a:pt x="8503" y="10100"/>
                    <a:pt x="8546" y="10100"/>
                    <a:pt x="8588" y="10100"/>
                  </a:cubicBezTo>
                  <a:cubicBezTo>
                    <a:pt x="8630" y="10100"/>
                    <a:pt x="8673" y="10100"/>
                    <a:pt x="8715" y="10058"/>
                  </a:cubicBezTo>
                  <a:lnTo>
                    <a:pt x="17048" y="5235"/>
                  </a:lnTo>
                  <a:cubicBezTo>
                    <a:pt x="17133" y="5193"/>
                    <a:pt x="17175" y="5151"/>
                    <a:pt x="17175" y="5066"/>
                  </a:cubicBezTo>
                  <a:cubicBezTo>
                    <a:pt x="17175" y="4981"/>
                    <a:pt x="17133" y="4897"/>
                    <a:pt x="17048" y="4855"/>
                  </a:cubicBezTo>
                  <a:lnTo>
                    <a:pt x="8715" y="32"/>
                  </a:lnTo>
                  <a:cubicBezTo>
                    <a:pt x="8673" y="11"/>
                    <a:pt x="8630" y="0"/>
                    <a:pt x="8593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flipH="1">
              <a:off x="7348900" y="1362125"/>
              <a:ext cx="219975" cy="373075"/>
            </a:xfrm>
            <a:custGeom>
              <a:avLst/>
              <a:gdLst/>
              <a:ahLst/>
              <a:cxnLst/>
              <a:rect l="l" t="t" r="r" b="b"/>
              <a:pathLst>
                <a:path w="8799" h="14923" extrusionOk="0">
                  <a:moveTo>
                    <a:pt x="8376" y="624"/>
                  </a:moveTo>
                  <a:lnTo>
                    <a:pt x="8376" y="9762"/>
                  </a:lnTo>
                  <a:lnTo>
                    <a:pt x="423" y="14330"/>
                  </a:lnTo>
                  <a:lnTo>
                    <a:pt x="423" y="5193"/>
                  </a:lnTo>
                  <a:lnTo>
                    <a:pt x="8376" y="624"/>
                  </a:lnTo>
                  <a:close/>
                  <a:moveTo>
                    <a:pt x="8566" y="0"/>
                  </a:moveTo>
                  <a:cubicBezTo>
                    <a:pt x="8524" y="0"/>
                    <a:pt x="8482" y="11"/>
                    <a:pt x="8460" y="32"/>
                  </a:cubicBezTo>
                  <a:lnTo>
                    <a:pt x="85" y="4855"/>
                  </a:lnTo>
                  <a:cubicBezTo>
                    <a:pt x="42" y="4897"/>
                    <a:pt x="0" y="4981"/>
                    <a:pt x="0" y="5066"/>
                  </a:cubicBezTo>
                  <a:lnTo>
                    <a:pt x="0" y="14711"/>
                  </a:lnTo>
                  <a:cubicBezTo>
                    <a:pt x="0" y="14796"/>
                    <a:pt x="42" y="14838"/>
                    <a:pt x="85" y="14880"/>
                  </a:cubicBezTo>
                  <a:cubicBezTo>
                    <a:pt x="127" y="14922"/>
                    <a:pt x="169" y="14922"/>
                    <a:pt x="212" y="14922"/>
                  </a:cubicBezTo>
                  <a:cubicBezTo>
                    <a:pt x="254" y="14922"/>
                    <a:pt x="296" y="14922"/>
                    <a:pt x="338" y="14880"/>
                  </a:cubicBezTo>
                  <a:lnTo>
                    <a:pt x="8672" y="10100"/>
                  </a:lnTo>
                  <a:cubicBezTo>
                    <a:pt x="8757" y="10058"/>
                    <a:pt x="8799" y="9973"/>
                    <a:pt x="8799" y="9888"/>
                  </a:cubicBezTo>
                  <a:lnTo>
                    <a:pt x="8799" y="244"/>
                  </a:lnTo>
                  <a:cubicBezTo>
                    <a:pt x="8799" y="159"/>
                    <a:pt x="8757" y="74"/>
                    <a:pt x="8672" y="32"/>
                  </a:cubicBezTo>
                  <a:cubicBezTo>
                    <a:pt x="8651" y="11"/>
                    <a:pt x="8608" y="0"/>
                    <a:pt x="8566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flipH="1">
              <a:off x="7140550" y="1362125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424" y="624"/>
                  </a:moveTo>
                  <a:lnTo>
                    <a:pt x="8376" y="5193"/>
                  </a:lnTo>
                  <a:lnTo>
                    <a:pt x="8376" y="14330"/>
                  </a:lnTo>
                  <a:lnTo>
                    <a:pt x="424" y="9762"/>
                  </a:lnTo>
                  <a:lnTo>
                    <a:pt x="424" y="624"/>
                  </a:lnTo>
                  <a:close/>
                  <a:moveTo>
                    <a:pt x="217" y="0"/>
                  </a:moveTo>
                  <a:cubicBezTo>
                    <a:pt x="180" y="0"/>
                    <a:pt x="149" y="11"/>
                    <a:pt x="127" y="32"/>
                  </a:cubicBezTo>
                  <a:cubicBezTo>
                    <a:pt x="43" y="74"/>
                    <a:pt x="1" y="159"/>
                    <a:pt x="1" y="244"/>
                  </a:cubicBezTo>
                  <a:lnTo>
                    <a:pt x="1" y="9888"/>
                  </a:lnTo>
                  <a:cubicBezTo>
                    <a:pt x="1" y="9973"/>
                    <a:pt x="43" y="10015"/>
                    <a:pt x="127" y="10058"/>
                  </a:cubicBezTo>
                  <a:lnTo>
                    <a:pt x="8461" y="14880"/>
                  </a:lnTo>
                  <a:cubicBezTo>
                    <a:pt x="8503" y="14922"/>
                    <a:pt x="8546" y="14922"/>
                    <a:pt x="8588" y="14922"/>
                  </a:cubicBezTo>
                  <a:cubicBezTo>
                    <a:pt x="8630" y="14922"/>
                    <a:pt x="8630" y="14922"/>
                    <a:pt x="8672" y="14880"/>
                  </a:cubicBezTo>
                  <a:cubicBezTo>
                    <a:pt x="8757" y="14838"/>
                    <a:pt x="8799" y="14796"/>
                    <a:pt x="8799" y="14711"/>
                  </a:cubicBezTo>
                  <a:lnTo>
                    <a:pt x="8799" y="5066"/>
                  </a:lnTo>
                  <a:cubicBezTo>
                    <a:pt x="8799" y="4981"/>
                    <a:pt x="8757" y="4897"/>
                    <a:pt x="8672" y="4855"/>
                  </a:cubicBezTo>
                  <a:lnTo>
                    <a:pt x="339" y="32"/>
                  </a:lnTo>
                  <a:cubicBezTo>
                    <a:pt x="297" y="11"/>
                    <a:pt x="254" y="0"/>
                    <a:pt x="217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flipH="1">
              <a:off x="7145850" y="160932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9645"/>
                  </a:moveTo>
                  <a:lnTo>
                    <a:pt x="1" y="4823"/>
                  </a:lnTo>
                  <a:lnTo>
                    <a:pt x="8334" y="0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flipH="1">
              <a:off x="7139500" y="1603250"/>
              <a:ext cx="431500" cy="252500"/>
            </a:xfrm>
            <a:custGeom>
              <a:avLst/>
              <a:gdLst/>
              <a:ahLst/>
              <a:cxnLst/>
              <a:rect l="l" t="t" r="r" b="b"/>
              <a:pathLst>
                <a:path w="17260" h="10100" extrusionOk="0">
                  <a:moveTo>
                    <a:pt x="8630" y="497"/>
                  </a:moveTo>
                  <a:lnTo>
                    <a:pt x="16583" y="5066"/>
                  </a:lnTo>
                  <a:lnTo>
                    <a:pt x="8630" y="9635"/>
                  </a:lnTo>
                  <a:lnTo>
                    <a:pt x="720" y="5066"/>
                  </a:lnTo>
                  <a:lnTo>
                    <a:pt x="8630" y="497"/>
                  </a:lnTo>
                  <a:close/>
                  <a:moveTo>
                    <a:pt x="8635" y="0"/>
                  </a:moveTo>
                  <a:cubicBezTo>
                    <a:pt x="8598" y="0"/>
                    <a:pt x="8567" y="11"/>
                    <a:pt x="8545" y="32"/>
                  </a:cubicBezTo>
                  <a:lnTo>
                    <a:pt x="170" y="4854"/>
                  </a:lnTo>
                  <a:cubicBezTo>
                    <a:pt x="0" y="4939"/>
                    <a:pt x="0" y="5151"/>
                    <a:pt x="170" y="5235"/>
                  </a:cubicBezTo>
                  <a:lnTo>
                    <a:pt x="8545" y="10058"/>
                  </a:lnTo>
                  <a:cubicBezTo>
                    <a:pt x="8545" y="10100"/>
                    <a:pt x="8588" y="10100"/>
                    <a:pt x="8630" y="10100"/>
                  </a:cubicBezTo>
                  <a:cubicBezTo>
                    <a:pt x="8672" y="10100"/>
                    <a:pt x="8715" y="10100"/>
                    <a:pt x="8757" y="10058"/>
                  </a:cubicBezTo>
                  <a:lnTo>
                    <a:pt x="17090" y="5235"/>
                  </a:lnTo>
                  <a:cubicBezTo>
                    <a:pt x="17260" y="5151"/>
                    <a:pt x="17260" y="4939"/>
                    <a:pt x="17090" y="4854"/>
                  </a:cubicBezTo>
                  <a:lnTo>
                    <a:pt x="8757" y="32"/>
                  </a:lnTo>
                  <a:cubicBezTo>
                    <a:pt x="8715" y="11"/>
                    <a:pt x="8672" y="0"/>
                    <a:pt x="8635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flipH="1">
              <a:off x="7557225" y="2568775"/>
              <a:ext cx="431500" cy="251475"/>
            </a:xfrm>
            <a:custGeom>
              <a:avLst/>
              <a:gdLst/>
              <a:ahLst/>
              <a:cxnLst/>
              <a:rect l="l" t="t" r="r" b="b"/>
              <a:pathLst>
                <a:path w="17260" h="10059" extrusionOk="0">
                  <a:moveTo>
                    <a:pt x="8630" y="456"/>
                  </a:moveTo>
                  <a:lnTo>
                    <a:pt x="16583" y="5024"/>
                  </a:lnTo>
                  <a:lnTo>
                    <a:pt x="8630" y="9593"/>
                  </a:lnTo>
                  <a:lnTo>
                    <a:pt x="719" y="5024"/>
                  </a:lnTo>
                  <a:lnTo>
                    <a:pt x="8630" y="456"/>
                  </a:lnTo>
                  <a:close/>
                  <a:moveTo>
                    <a:pt x="8667" y="1"/>
                  </a:moveTo>
                  <a:cubicBezTo>
                    <a:pt x="8630" y="1"/>
                    <a:pt x="8587" y="11"/>
                    <a:pt x="8545" y="33"/>
                  </a:cubicBezTo>
                  <a:lnTo>
                    <a:pt x="169" y="4855"/>
                  </a:lnTo>
                  <a:cubicBezTo>
                    <a:pt x="0" y="4940"/>
                    <a:pt x="0" y="5151"/>
                    <a:pt x="169" y="5236"/>
                  </a:cubicBezTo>
                  <a:lnTo>
                    <a:pt x="8545" y="10058"/>
                  </a:lnTo>
                  <a:lnTo>
                    <a:pt x="8757" y="10058"/>
                  </a:lnTo>
                  <a:lnTo>
                    <a:pt x="17132" y="5236"/>
                  </a:lnTo>
                  <a:cubicBezTo>
                    <a:pt x="17259" y="5151"/>
                    <a:pt x="17259" y="4940"/>
                    <a:pt x="17132" y="4855"/>
                  </a:cubicBezTo>
                  <a:lnTo>
                    <a:pt x="8757" y="33"/>
                  </a:lnTo>
                  <a:cubicBezTo>
                    <a:pt x="8736" y="11"/>
                    <a:pt x="8704" y="1"/>
                    <a:pt x="8667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flipH="1">
              <a:off x="7766625" y="2568775"/>
              <a:ext cx="221050" cy="372025"/>
            </a:xfrm>
            <a:custGeom>
              <a:avLst/>
              <a:gdLst/>
              <a:ahLst/>
              <a:cxnLst/>
              <a:rect l="l" t="t" r="r" b="b"/>
              <a:pathLst>
                <a:path w="8842" h="14881" extrusionOk="0">
                  <a:moveTo>
                    <a:pt x="8376" y="583"/>
                  </a:moveTo>
                  <a:lnTo>
                    <a:pt x="8376" y="9720"/>
                  </a:lnTo>
                  <a:lnTo>
                    <a:pt x="466" y="14288"/>
                  </a:lnTo>
                  <a:lnTo>
                    <a:pt x="466" y="5151"/>
                  </a:lnTo>
                  <a:lnTo>
                    <a:pt x="8376" y="583"/>
                  </a:lnTo>
                  <a:close/>
                  <a:moveTo>
                    <a:pt x="8625" y="1"/>
                  </a:moveTo>
                  <a:cubicBezTo>
                    <a:pt x="8588" y="1"/>
                    <a:pt x="8545" y="11"/>
                    <a:pt x="8503" y="33"/>
                  </a:cubicBezTo>
                  <a:lnTo>
                    <a:pt x="127" y="4855"/>
                  </a:lnTo>
                  <a:cubicBezTo>
                    <a:pt x="43" y="4897"/>
                    <a:pt x="0" y="4940"/>
                    <a:pt x="0" y="5024"/>
                  </a:cubicBezTo>
                  <a:lnTo>
                    <a:pt x="0" y="14669"/>
                  </a:lnTo>
                  <a:cubicBezTo>
                    <a:pt x="0" y="14754"/>
                    <a:pt x="43" y="14838"/>
                    <a:pt x="127" y="14881"/>
                  </a:cubicBezTo>
                  <a:lnTo>
                    <a:pt x="381" y="14881"/>
                  </a:lnTo>
                  <a:lnTo>
                    <a:pt x="8715" y="10058"/>
                  </a:lnTo>
                  <a:cubicBezTo>
                    <a:pt x="8799" y="10016"/>
                    <a:pt x="8842" y="9931"/>
                    <a:pt x="8842" y="9847"/>
                  </a:cubicBezTo>
                  <a:lnTo>
                    <a:pt x="8842" y="202"/>
                  </a:lnTo>
                  <a:cubicBezTo>
                    <a:pt x="8842" y="117"/>
                    <a:pt x="8799" y="33"/>
                    <a:pt x="8715" y="33"/>
                  </a:cubicBezTo>
                  <a:cubicBezTo>
                    <a:pt x="8694" y="11"/>
                    <a:pt x="8662" y="1"/>
                    <a:pt x="8625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flipH="1">
              <a:off x="7558275" y="2568775"/>
              <a:ext cx="220000" cy="372025"/>
            </a:xfrm>
            <a:custGeom>
              <a:avLst/>
              <a:gdLst/>
              <a:ahLst/>
              <a:cxnLst/>
              <a:rect l="l" t="t" r="r" b="b"/>
              <a:pathLst>
                <a:path w="8800" h="14881" extrusionOk="0">
                  <a:moveTo>
                    <a:pt x="423" y="583"/>
                  </a:moveTo>
                  <a:lnTo>
                    <a:pt x="8376" y="5151"/>
                  </a:lnTo>
                  <a:lnTo>
                    <a:pt x="8376" y="14331"/>
                  </a:lnTo>
                  <a:lnTo>
                    <a:pt x="423" y="9762"/>
                  </a:lnTo>
                  <a:lnTo>
                    <a:pt x="423" y="583"/>
                  </a:lnTo>
                  <a:close/>
                  <a:moveTo>
                    <a:pt x="249" y="1"/>
                  </a:moveTo>
                  <a:cubicBezTo>
                    <a:pt x="212" y="1"/>
                    <a:pt x="169" y="11"/>
                    <a:pt x="127" y="33"/>
                  </a:cubicBezTo>
                  <a:cubicBezTo>
                    <a:pt x="43" y="75"/>
                    <a:pt x="0" y="160"/>
                    <a:pt x="0" y="244"/>
                  </a:cubicBezTo>
                  <a:lnTo>
                    <a:pt x="0" y="9847"/>
                  </a:lnTo>
                  <a:cubicBezTo>
                    <a:pt x="0" y="9931"/>
                    <a:pt x="43" y="10016"/>
                    <a:pt x="127" y="10058"/>
                  </a:cubicBezTo>
                  <a:lnTo>
                    <a:pt x="8461" y="14881"/>
                  </a:lnTo>
                  <a:lnTo>
                    <a:pt x="8714" y="14881"/>
                  </a:lnTo>
                  <a:cubicBezTo>
                    <a:pt x="8757" y="14838"/>
                    <a:pt x="8799" y="14754"/>
                    <a:pt x="8799" y="14711"/>
                  </a:cubicBezTo>
                  <a:lnTo>
                    <a:pt x="8799" y="5067"/>
                  </a:lnTo>
                  <a:cubicBezTo>
                    <a:pt x="8799" y="4982"/>
                    <a:pt x="8757" y="4897"/>
                    <a:pt x="8714" y="4855"/>
                  </a:cubicBezTo>
                  <a:lnTo>
                    <a:pt x="339" y="33"/>
                  </a:lnTo>
                  <a:cubicBezTo>
                    <a:pt x="318" y="11"/>
                    <a:pt x="286" y="1"/>
                    <a:pt x="249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flipH="1">
              <a:off x="7563575" y="281492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9645"/>
                  </a:moveTo>
                  <a:lnTo>
                    <a:pt x="0" y="4823"/>
                  </a:lnTo>
                  <a:lnTo>
                    <a:pt x="8334" y="1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flipH="1">
              <a:off x="7558275" y="2809900"/>
              <a:ext cx="429400" cy="251925"/>
            </a:xfrm>
            <a:custGeom>
              <a:avLst/>
              <a:gdLst/>
              <a:ahLst/>
              <a:cxnLst/>
              <a:rect l="l" t="t" r="r" b="b"/>
              <a:pathLst>
                <a:path w="17176" h="10077" extrusionOk="0">
                  <a:moveTo>
                    <a:pt x="8588" y="455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7" y="5024"/>
                  </a:lnTo>
                  <a:lnTo>
                    <a:pt x="8588" y="455"/>
                  </a:lnTo>
                  <a:close/>
                  <a:moveTo>
                    <a:pt x="8625" y="1"/>
                  </a:moveTo>
                  <a:cubicBezTo>
                    <a:pt x="8588" y="1"/>
                    <a:pt x="8545" y="11"/>
                    <a:pt x="8503" y="32"/>
                  </a:cubicBezTo>
                  <a:lnTo>
                    <a:pt x="127" y="4855"/>
                  </a:lnTo>
                  <a:cubicBezTo>
                    <a:pt x="43" y="4897"/>
                    <a:pt x="0" y="4939"/>
                    <a:pt x="0" y="5024"/>
                  </a:cubicBezTo>
                  <a:cubicBezTo>
                    <a:pt x="0" y="5109"/>
                    <a:pt x="43" y="5193"/>
                    <a:pt x="127" y="5236"/>
                  </a:cubicBezTo>
                  <a:lnTo>
                    <a:pt x="8503" y="10058"/>
                  </a:lnTo>
                  <a:lnTo>
                    <a:pt x="8588" y="10058"/>
                  </a:lnTo>
                  <a:cubicBezTo>
                    <a:pt x="8602" y="10072"/>
                    <a:pt x="8616" y="10077"/>
                    <a:pt x="8630" y="10077"/>
                  </a:cubicBezTo>
                  <a:cubicBezTo>
                    <a:pt x="8658" y="10077"/>
                    <a:pt x="8686" y="10058"/>
                    <a:pt x="8715" y="10058"/>
                  </a:cubicBezTo>
                  <a:lnTo>
                    <a:pt x="17048" y="5236"/>
                  </a:lnTo>
                  <a:cubicBezTo>
                    <a:pt x="17133" y="5193"/>
                    <a:pt x="17175" y="5109"/>
                    <a:pt x="17175" y="5066"/>
                  </a:cubicBezTo>
                  <a:cubicBezTo>
                    <a:pt x="17175" y="4982"/>
                    <a:pt x="17133" y="4897"/>
                    <a:pt x="17048" y="4855"/>
                  </a:cubicBezTo>
                  <a:lnTo>
                    <a:pt x="8715" y="32"/>
                  </a:lnTo>
                  <a:cubicBezTo>
                    <a:pt x="8694" y="11"/>
                    <a:pt x="8662" y="1"/>
                    <a:pt x="8625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flipH="1">
              <a:off x="7563575" y="2091575"/>
              <a:ext cx="417750" cy="241125"/>
            </a:xfrm>
            <a:custGeom>
              <a:avLst/>
              <a:gdLst/>
              <a:ahLst/>
              <a:cxnLst/>
              <a:rect l="l" t="t" r="r" b="b"/>
              <a:pathLst>
                <a:path w="16710" h="9645" extrusionOk="0">
                  <a:moveTo>
                    <a:pt x="0" y="4823"/>
                  </a:moveTo>
                  <a:lnTo>
                    <a:pt x="8334" y="0"/>
                  </a:lnTo>
                  <a:lnTo>
                    <a:pt x="16710" y="4823"/>
                  </a:lnTo>
                  <a:lnTo>
                    <a:pt x="8334" y="9645"/>
                  </a:ln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flipH="1">
              <a:off x="7557225" y="2086275"/>
              <a:ext cx="431500" cy="251725"/>
            </a:xfrm>
            <a:custGeom>
              <a:avLst/>
              <a:gdLst/>
              <a:ahLst/>
              <a:cxnLst/>
              <a:rect l="l" t="t" r="r" b="b"/>
              <a:pathLst>
                <a:path w="17260" h="10069" extrusionOk="0">
                  <a:moveTo>
                    <a:pt x="8630" y="466"/>
                  </a:moveTo>
                  <a:lnTo>
                    <a:pt x="16583" y="5035"/>
                  </a:lnTo>
                  <a:lnTo>
                    <a:pt x="8630" y="9603"/>
                  </a:lnTo>
                  <a:lnTo>
                    <a:pt x="719" y="5035"/>
                  </a:lnTo>
                  <a:lnTo>
                    <a:pt x="8630" y="466"/>
                  </a:lnTo>
                  <a:close/>
                  <a:moveTo>
                    <a:pt x="8545" y="1"/>
                  </a:moveTo>
                  <a:lnTo>
                    <a:pt x="169" y="4865"/>
                  </a:lnTo>
                  <a:cubicBezTo>
                    <a:pt x="0" y="4950"/>
                    <a:pt x="0" y="5161"/>
                    <a:pt x="169" y="5246"/>
                  </a:cubicBezTo>
                  <a:lnTo>
                    <a:pt x="8545" y="10069"/>
                  </a:lnTo>
                  <a:lnTo>
                    <a:pt x="8757" y="10069"/>
                  </a:lnTo>
                  <a:lnTo>
                    <a:pt x="17132" y="5246"/>
                  </a:lnTo>
                  <a:cubicBezTo>
                    <a:pt x="17259" y="5161"/>
                    <a:pt x="17259" y="4908"/>
                    <a:pt x="17132" y="4865"/>
                  </a:cubicBezTo>
                  <a:lnTo>
                    <a:pt x="8757" y="1"/>
                  </a:ln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flipH="1">
              <a:off x="7557225" y="2207100"/>
              <a:ext cx="431500" cy="251450"/>
            </a:xfrm>
            <a:custGeom>
              <a:avLst/>
              <a:gdLst/>
              <a:ahLst/>
              <a:cxnLst/>
              <a:rect l="l" t="t" r="r" b="b"/>
              <a:pathLst>
                <a:path w="17260" h="10058" extrusionOk="0">
                  <a:moveTo>
                    <a:pt x="8630" y="455"/>
                  </a:moveTo>
                  <a:lnTo>
                    <a:pt x="16583" y="5024"/>
                  </a:lnTo>
                  <a:lnTo>
                    <a:pt x="8630" y="9593"/>
                  </a:lnTo>
                  <a:lnTo>
                    <a:pt x="719" y="5024"/>
                  </a:lnTo>
                  <a:lnTo>
                    <a:pt x="8630" y="455"/>
                  </a:lnTo>
                  <a:close/>
                  <a:moveTo>
                    <a:pt x="8667" y="1"/>
                  </a:moveTo>
                  <a:cubicBezTo>
                    <a:pt x="8630" y="1"/>
                    <a:pt x="8587" y="11"/>
                    <a:pt x="8545" y="32"/>
                  </a:cubicBezTo>
                  <a:lnTo>
                    <a:pt x="169" y="4855"/>
                  </a:lnTo>
                  <a:cubicBezTo>
                    <a:pt x="0" y="4939"/>
                    <a:pt x="0" y="5151"/>
                    <a:pt x="169" y="5236"/>
                  </a:cubicBezTo>
                  <a:lnTo>
                    <a:pt x="8545" y="10058"/>
                  </a:lnTo>
                  <a:lnTo>
                    <a:pt x="8757" y="10058"/>
                  </a:lnTo>
                  <a:lnTo>
                    <a:pt x="17132" y="5236"/>
                  </a:lnTo>
                  <a:cubicBezTo>
                    <a:pt x="17259" y="5151"/>
                    <a:pt x="17259" y="4897"/>
                    <a:pt x="17132" y="4855"/>
                  </a:cubicBezTo>
                  <a:lnTo>
                    <a:pt x="8757" y="32"/>
                  </a:lnTo>
                  <a:cubicBezTo>
                    <a:pt x="8736" y="11"/>
                    <a:pt x="8704" y="1"/>
                    <a:pt x="8667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flipH="1">
              <a:off x="7140550" y="1723800"/>
              <a:ext cx="220000" cy="614200"/>
            </a:xfrm>
            <a:custGeom>
              <a:avLst/>
              <a:gdLst/>
              <a:ahLst/>
              <a:cxnLst/>
              <a:rect l="l" t="t" r="r" b="b"/>
              <a:pathLst>
                <a:path w="8800" h="24568" extrusionOk="0">
                  <a:moveTo>
                    <a:pt x="8376" y="625"/>
                  </a:moveTo>
                  <a:lnTo>
                    <a:pt x="8376" y="19407"/>
                  </a:lnTo>
                  <a:lnTo>
                    <a:pt x="424" y="23975"/>
                  </a:lnTo>
                  <a:lnTo>
                    <a:pt x="424" y="5193"/>
                  </a:lnTo>
                  <a:lnTo>
                    <a:pt x="8376" y="625"/>
                  </a:lnTo>
                  <a:close/>
                  <a:moveTo>
                    <a:pt x="8583" y="1"/>
                  </a:moveTo>
                  <a:cubicBezTo>
                    <a:pt x="8546" y="1"/>
                    <a:pt x="8503" y="11"/>
                    <a:pt x="8461" y="32"/>
                  </a:cubicBezTo>
                  <a:lnTo>
                    <a:pt x="127" y="4855"/>
                  </a:lnTo>
                  <a:cubicBezTo>
                    <a:pt x="43" y="4897"/>
                    <a:pt x="1" y="4982"/>
                    <a:pt x="1" y="5066"/>
                  </a:cubicBezTo>
                  <a:lnTo>
                    <a:pt x="1" y="24356"/>
                  </a:lnTo>
                  <a:cubicBezTo>
                    <a:pt x="1" y="24441"/>
                    <a:pt x="43" y="24525"/>
                    <a:pt x="127" y="24568"/>
                  </a:cubicBezTo>
                  <a:lnTo>
                    <a:pt x="339" y="24568"/>
                  </a:lnTo>
                  <a:lnTo>
                    <a:pt x="8672" y="19745"/>
                  </a:lnTo>
                  <a:cubicBezTo>
                    <a:pt x="8757" y="19703"/>
                    <a:pt x="8799" y="19618"/>
                    <a:pt x="8799" y="19534"/>
                  </a:cubicBezTo>
                  <a:lnTo>
                    <a:pt x="8799" y="244"/>
                  </a:lnTo>
                  <a:cubicBezTo>
                    <a:pt x="8799" y="159"/>
                    <a:pt x="8757" y="75"/>
                    <a:pt x="8672" y="32"/>
                  </a:cubicBezTo>
                  <a:cubicBezTo>
                    <a:pt x="8651" y="11"/>
                    <a:pt x="8620" y="1"/>
                    <a:pt x="858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flipH="1">
              <a:off x="6937500" y="221212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0" y="4823"/>
                  </a:moveTo>
                  <a:lnTo>
                    <a:pt x="8376" y="1"/>
                  </a:lnTo>
                  <a:lnTo>
                    <a:pt x="16709" y="4823"/>
                  </a:lnTo>
                  <a:lnTo>
                    <a:pt x="8376" y="9645"/>
                  </a:ln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flipH="1">
              <a:off x="6931150" y="2207100"/>
              <a:ext cx="430450" cy="251450"/>
            </a:xfrm>
            <a:custGeom>
              <a:avLst/>
              <a:gdLst/>
              <a:ahLst/>
              <a:cxnLst/>
              <a:rect l="l" t="t" r="r" b="b"/>
              <a:pathLst>
                <a:path w="17218" h="10058" extrusionOk="0">
                  <a:moveTo>
                    <a:pt x="8630" y="455"/>
                  </a:moveTo>
                  <a:lnTo>
                    <a:pt x="16540" y="5024"/>
                  </a:lnTo>
                  <a:lnTo>
                    <a:pt x="8630" y="9593"/>
                  </a:lnTo>
                  <a:lnTo>
                    <a:pt x="677" y="5024"/>
                  </a:lnTo>
                  <a:lnTo>
                    <a:pt x="8630" y="455"/>
                  </a:lnTo>
                  <a:close/>
                  <a:moveTo>
                    <a:pt x="8625" y="1"/>
                  </a:moveTo>
                  <a:cubicBezTo>
                    <a:pt x="8588" y="1"/>
                    <a:pt x="8545" y="11"/>
                    <a:pt x="8503" y="32"/>
                  </a:cubicBezTo>
                  <a:lnTo>
                    <a:pt x="169" y="4855"/>
                  </a:lnTo>
                  <a:cubicBezTo>
                    <a:pt x="0" y="4939"/>
                    <a:pt x="0" y="5151"/>
                    <a:pt x="169" y="5236"/>
                  </a:cubicBezTo>
                  <a:lnTo>
                    <a:pt x="8503" y="10058"/>
                  </a:lnTo>
                  <a:lnTo>
                    <a:pt x="8714" y="10058"/>
                  </a:lnTo>
                  <a:lnTo>
                    <a:pt x="17090" y="5236"/>
                  </a:lnTo>
                  <a:cubicBezTo>
                    <a:pt x="17217" y="5151"/>
                    <a:pt x="17217" y="4939"/>
                    <a:pt x="17090" y="4855"/>
                  </a:cubicBezTo>
                  <a:lnTo>
                    <a:pt x="8714" y="32"/>
                  </a:lnTo>
                  <a:cubicBezTo>
                    <a:pt x="8693" y="11"/>
                    <a:pt x="8662" y="1"/>
                    <a:pt x="8625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flipH="1">
              <a:off x="7139500" y="3475100"/>
              <a:ext cx="431500" cy="252525"/>
            </a:xfrm>
            <a:custGeom>
              <a:avLst/>
              <a:gdLst/>
              <a:ahLst/>
              <a:cxnLst/>
              <a:rect l="l" t="t" r="r" b="b"/>
              <a:pathLst>
                <a:path w="17260" h="10101" extrusionOk="0">
                  <a:moveTo>
                    <a:pt x="8630" y="498"/>
                  </a:moveTo>
                  <a:lnTo>
                    <a:pt x="16583" y="5066"/>
                  </a:lnTo>
                  <a:lnTo>
                    <a:pt x="8630" y="9635"/>
                  </a:lnTo>
                  <a:lnTo>
                    <a:pt x="720" y="5066"/>
                  </a:lnTo>
                  <a:lnTo>
                    <a:pt x="8630" y="498"/>
                  </a:lnTo>
                  <a:close/>
                  <a:moveTo>
                    <a:pt x="8635" y="1"/>
                  </a:moveTo>
                  <a:cubicBezTo>
                    <a:pt x="8598" y="1"/>
                    <a:pt x="8567" y="11"/>
                    <a:pt x="8545" y="32"/>
                  </a:cubicBezTo>
                  <a:lnTo>
                    <a:pt x="170" y="4855"/>
                  </a:lnTo>
                  <a:cubicBezTo>
                    <a:pt x="0" y="4939"/>
                    <a:pt x="0" y="5151"/>
                    <a:pt x="170" y="5235"/>
                  </a:cubicBezTo>
                  <a:lnTo>
                    <a:pt x="8545" y="10100"/>
                  </a:lnTo>
                  <a:lnTo>
                    <a:pt x="8757" y="10100"/>
                  </a:lnTo>
                  <a:lnTo>
                    <a:pt x="17090" y="5235"/>
                  </a:lnTo>
                  <a:cubicBezTo>
                    <a:pt x="17260" y="5151"/>
                    <a:pt x="17260" y="4939"/>
                    <a:pt x="17090" y="4855"/>
                  </a:cubicBezTo>
                  <a:lnTo>
                    <a:pt x="8757" y="32"/>
                  </a:lnTo>
                  <a:cubicBezTo>
                    <a:pt x="8715" y="11"/>
                    <a:pt x="8672" y="1"/>
                    <a:pt x="8635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flipH="1">
              <a:off x="7140550" y="3354550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8376" y="624"/>
                  </a:moveTo>
                  <a:lnTo>
                    <a:pt x="8376" y="9761"/>
                  </a:lnTo>
                  <a:lnTo>
                    <a:pt x="424" y="14330"/>
                  </a:lnTo>
                  <a:lnTo>
                    <a:pt x="424" y="5193"/>
                  </a:lnTo>
                  <a:lnTo>
                    <a:pt x="8376" y="624"/>
                  </a:lnTo>
                  <a:close/>
                  <a:moveTo>
                    <a:pt x="8583" y="0"/>
                  </a:moveTo>
                  <a:cubicBezTo>
                    <a:pt x="8546" y="0"/>
                    <a:pt x="8503" y="11"/>
                    <a:pt x="8461" y="32"/>
                  </a:cubicBezTo>
                  <a:lnTo>
                    <a:pt x="127" y="4854"/>
                  </a:lnTo>
                  <a:cubicBezTo>
                    <a:pt x="43" y="4897"/>
                    <a:pt x="1" y="4981"/>
                    <a:pt x="1" y="5066"/>
                  </a:cubicBezTo>
                  <a:lnTo>
                    <a:pt x="1" y="14711"/>
                  </a:lnTo>
                  <a:cubicBezTo>
                    <a:pt x="1" y="14795"/>
                    <a:pt x="43" y="14880"/>
                    <a:pt x="127" y="14922"/>
                  </a:cubicBezTo>
                  <a:lnTo>
                    <a:pt x="339" y="14922"/>
                  </a:lnTo>
                  <a:lnTo>
                    <a:pt x="8672" y="10057"/>
                  </a:lnTo>
                  <a:cubicBezTo>
                    <a:pt x="8757" y="10015"/>
                    <a:pt x="8799" y="9973"/>
                    <a:pt x="8799" y="9888"/>
                  </a:cubicBezTo>
                  <a:lnTo>
                    <a:pt x="8799" y="243"/>
                  </a:lnTo>
                  <a:cubicBezTo>
                    <a:pt x="8799" y="159"/>
                    <a:pt x="8757" y="74"/>
                    <a:pt x="8672" y="32"/>
                  </a:cubicBezTo>
                  <a:cubicBezTo>
                    <a:pt x="8651" y="11"/>
                    <a:pt x="8620" y="0"/>
                    <a:pt x="8583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flipH="1">
              <a:off x="7348900" y="3354550"/>
              <a:ext cx="221050" cy="373075"/>
            </a:xfrm>
            <a:custGeom>
              <a:avLst/>
              <a:gdLst/>
              <a:ahLst/>
              <a:cxnLst/>
              <a:rect l="l" t="t" r="r" b="b"/>
              <a:pathLst>
                <a:path w="8842" h="14923" extrusionOk="0">
                  <a:moveTo>
                    <a:pt x="466" y="624"/>
                  </a:moveTo>
                  <a:lnTo>
                    <a:pt x="8377" y="5193"/>
                  </a:lnTo>
                  <a:lnTo>
                    <a:pt x="8377" y="14330"/>
                  </a:lnTo>
                  <a:lnTo>
                    <a:pt x="466" y="9761"/>
                  </a:lnTo>
                  <a:lnTo>
                    <a:pt x="466" y="624"/>
                  </a:lnTo>
                  <a:close/>
                  <a:moveTo>
                    <a:pt x="249" y="0"/>
                  </a:moveTo>
                  <a:cubicBezTo>
                    <a:pt x="212" y="0"/>
                    <a:pt x="170" y="11"/>
                    <a:pt x="128" y="32"/>
                  </a:cubicBezTo>
                  <a:cubicBezTo>
                    <a:pt x="43" y="74"/>
                    <a:pt x="1" y="159"/>
                    <a:pt x="1" y="243"/>
                  </a:cubicBezTo>
                  <a:lnTo>
                    <a:pt x="1" y="9888"/>
                  </a:lnTo>
                  <a:cubicBezTo>
                    <a:pt x="1" y="9973"/>
                    <a:pt x="43" y="10015"/>
                    <a:pt x="128" y="10057"/>
                  </a:cubicBezTo>
                  <a:lnTo>
                    <a:pt x="8503" y="14922"/>
                  </a:lnTo>
                  <a:lnTo>
                    <a:pt x="8715" y="14922"/>
                  </a:lnTo>
                  <a:cubicBezTo>
                    <a:pt x="8800" y="14880"/>
                    <a:pt x="8842" y="14795"/>
                    <a:pt x="8842" y="14711"/>
                  </a:cubicBezTo>
                  <a:lnTo>
                    <a:pt x="8842" y="5066"/>
                  </a:lnTo>
                  <a:cubicBezTo>
                    <a:pt x="8842" y="4981"/>
                    <a:pt x="8800" y="4897"/>
                    <a:pt x="8715" y="4854"/>
                  </a:cubicBezTo>
                  <a:lnTo>
                    <a:pt x="339" y="32"/>
                  </a:lnTo>
                  <a:cubicBezTo>
                    <a:pt x="318" y="11"/>
                    <a:pt x="286" y="0"/>
                    <a:pt x="249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flipH="1">
              <a:off x="7145850" y="3240075"/>
              <a:ext cx="417750" cy="241125"/>
            </a:xfrm>
            <a:custGeom>
              <a:avLst/>
              <a:gdLst/>
              <a:ahLst/>
              <a:cxnLst/>
              <a:rect l="l" t="t" r="r" b="b"/>
              <a:pathLst>
                <a:path w="16710" h="9645" extrusionOk="0">
                  <a:moveTo>
                    <a:pt x="8334" y="0"/>
                  </a:moveTo>
                  <a:lnTo>
                    <a:pt x="16710" y="4822"/>
                  </a:lnTo>
                  <a:lnTo>
                    <a:pt x="8334" y="9645"/>
                  </a:lnTo>
                  <a:lnTo>
                    <a:pt x="1" y="4822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flipH="1">
              <a:off x="7140550" y="3235050"/>
              <a:ext cx="429400" cy="251450"/>
            </a:xfrm>
            <a:custGeom>
              <a:avLst/>
              <a:gdLst/>
              <a:ahLst/>
              <a:cxnLst/>
              <a:rect l="l" t="t" r="r" b="b"/>
              <a:pathLst>
                <a:path w="17176" h="10058" extrusionOk="0">
                  <a:moveTo>
                    <a:pt x="8588" y="455"/>
                  </a:moveTo>
                  <a:lnTo>
                    <a:pt x="16541" y="5023"/>
                  </a:lnTo>
                  <a:lnTo>
                    <a:pt x="8588" y="9592"/>
                  </a:lnTo>
                  <a:lnTo>
                    <a:pt x="678" y="5023"/>
                  </a:lnTo>
                  <a:lnTo>
                    <a:pt x="8588" y="455"/>
                  </a:lnTo>
                  <a:close/>
                  <a:moveTo>
                    <a:pt x="8593" y="0"/>
                  </a:moveTo>
                  <a:cubicBezTo>
                    <a:pt x="8556" y="0"/>
                    <a:pt x="8525" y="11"/>
                    <a:pt x="8503" y="32"/>
                  </a:cubicBezTo>
                  <a:lnTo>
                    <a:pt x="128" y="4812"/>
                  </a:lnTo>
                  <a:cubicBezTo>
                    <a:pt x="43" y="4854"/>
                    <a:pt x="1" y="4939"/>
                    <a:pt x="1" y="5023"/>
                  </a:cubicBezTo>
                  <a:cubicBezTo>
                    <a:pt x="1" y="5108"/>
                    <a:pt x="43" y="5150"/>
                    <a:pt x="128" y="5193"/>
                  </a:cubicBezTo>
                  <a:lnTo>
                    <a:pt x="8503" y="10015"/>
                  </a:lnTo>
                  <a:cubicBezTo>
                    <a:pt x="8503" y="10057"/>
                    <a:pt x="8546" y="10057"/>
                    <a:pt x="8588" y="10057"/>
                  </a:cubicBezTo>
                  <a:lnTo>
                    <a:pt x="8715" y="10057"/>
                  </a:lnTo>
                  <a:lnTo>
                    <a:pt x="17048" y="5235"/>
                  </a:lnTo>
                  <a:cubicBezTo>
                    <a:pt x="17133" y="5193"/>
                    <a:pt x="17175" y="5108"/>
                    <a:pt x="17175" y="5023"/>
                  </a:cubicBezTo>
                  <a:cubicBezTo>
                    <a:pt x="17175" y="4939"/>
                    <a:pt x="17133" y="4854"/>
                    <a:pt x="17048" y="4854"/>
                  </a:cubicBezTo>
                  <a:lnTo>
                    <a:pt x="8715" y="32"/>
                  </a:lnTo>
                  <a:cubicBezTo>
                    <a:pt x="8673" y="11"/>
                    <a:pt x="8630" y="0"/>
                    <a:pt x="8593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 flipH="1">
              <a:off x="6937500" y="3056050"/>
              <a:ext cx="208375" cy="241150"/>
            </a:xfrm>
            <a:custGeom>
              <a:avLst/>
              <a:gdLst/>
              <a:ahLst/>
              <a:cxnLst/>
              <a:rect l="l" t="t" r="r" b="b"/>
              <a:pathLst>
                <a:path w="8335" h="9646" extrusionOk="0">
                  <a:moveTo>
                    <a:pt x="8334" y="9645"/>
                  </a:moveTo>
                  <a:lnTo>
                    <a:pt x="8334" y="0"/>
                  </a:lnTo>
                  <a:lnTo>
                    <a:pt x="1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 flipH="1">
              <a:off x="6932225" y="3051025"/>
              <a:ext cx="221050" cy="252525"/>
            </a:xfrm>
            <a:custGeom>
              <a:avLst/>
              <a:gdLst/>
              <a:ahLst/>
              <a:cxnLst/>
              <a:rect l="l" t="t" r="r" b="b"/>
              <a:pathLst>
                <a:path w="8842" h="10101" extrusionOk="0">
                  <a:moveTo>
                    <a:pt x="8461" y="625"/>
                  </a:moveTo>
                  <a:lnTo>
                    <a:pt x="8461" y="9508"/>
                  </a:lnTo>
                  <a:lnTo>
                    <a:pt x="720" y="5024"/>
                  </a:lnTo>
                  <a:lnTo>
                    <a:pt x="8461" y="625"/>
                  </a:lnTo>
                  <a:close/>
                  <a:moveTo>
                    <a:pt x="8636" y="1"/>
                  </a:moveTo>
                  <a:cubicBezTo>
                    <a:pt x="8599" y="1"/>
                    <a:pt x="8567" y="11"/>
                    <a:pt x="8546" y="32"/>
                  </a:cubicBezTo>
                  <a:lnTo>
                    <a:pt x="170" y="4855"/>
                  </a:lnTo>
                  <a:cubicBezTo>
                    <a:pt x="1" y="4939"/>
                    <a:pt x="1" y="5151"/>
                    <a:pt x="170" y="5235"/>
                  </a:cubicBezTo>
                  <a:lnTo>
                    <a:pt x="8546" y="10058"/>
                  </a:lnTo>
                  <a:cubicBezTo>
                    <a:pt x="8546" y="10058"/>
                    <a:pt x="8588" y="10058"/>
                    <a:pt x="8630" y="10100"/>
                  </a:cubicBezTo>
                  <a:cubicBezTo>
                    <a:pt x="8673" y="10100"/>
                    <a:pt x="8715" y="10058"/>
                    <a:pt x="8757" y="10058"/>
                  </a:cubicBezTo>
                  <a:cubicBezTo>
                    <a:pt x="8800" y="10016"/>
                    <a:pt x="8842" y="9931"/>
                    <a:pt x="8842" y="9846"/>
                  </a:cubicBezTo>
                  <a:lnTo>
                    <a:pt x="8842" y="201"/>
                  </a:lnTo>
                  <a:cubicBezTo>
                    <a:pt x="8842" y="117"/>
                    <a:pt x="8800" y="75"/>
                    <a:pt x="8757" y="32"/>
                  </a:cubicBezTo>
                  <a:cubicBezTo>
                    <a:pt x="8715" y="11"/>
                    <a:pt x="8673" y="1"/>
                    <a:pt x="8636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 flipH="1">
              <a:off x="6728100" y="1850450"/>
              <a:ext cx="417775" cy="241150"/>
            </a:xfrm>
            <a:custGeom>
              <a:avLst/>
              <a:gdLst/>
              <a:ahLst/>
              <a:cxnLst/>
              <a:rect l="l" t="t" r="r" b="b"/>
              <a:pathLst>
                <a:path w="16711" h="9646" extrusionOk="0">
                  <a:moveTo>
                    <a:pt x="1" y="4823"/>
                  </a:moveTo>
                  <a:lnTo>
                    <a:pt x="8334" y="0"/>
                  </a:lnTo>
                  <a:lnTo>
                    <a:pt x="16710" y="4823"/>
                  </a:lnTo>
                  <a:lnTo>
                    <a:pt x="8334" y="9645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 flipH="1">
              <a:off x="6513425" y="1751300"/>
              <a:ext cx="220000" cy="586700"/>
            </a:xfrm>
            <a:custGeom>
              <a:avLst/>
              <a:gdLst/>
              <a:ahLst/>
              <a:cxnLst/>
              <a:rect l="l" t="t" r="r" b="b"/>
              <a:pathLst>
                <a:path w="8800" h="23468" extrusionOk="0">
                  <a:moveTo>
                    <a:pt x="424" y="582"/>
                  </a:moveTo>
                  <a:lnTo>
                    <a:pt x="8376" y="5151"/>
                  </a:lnTo>
                  <a:lnTo>
                    <a:pt x="8376" y="22875"/>
                  </a:lnTo>
                  <a:lnTo>
                    <a:pt x="424" y="18307"/>
                  </a:lnTo>
                  <a:lnTo>
                    <a:pt x="424" y="582"/>
                  </a:lnTo>
                  <a:close/>
                  <a:moveTo>
                    <a:pt x="217" y="1"/>
                  </a:moveTo>
                  <a:cubicBezTo>
                    <a:pt x="180" y="1"/>
                    <a:pt x="149" y="11"/>
                    <a:pt x="128" y="32"/>
                  </a:cubicBezTo>
                  <a:cubicBezTo>
                    <a:pt x="43" y="75"/>
                    <a:pt x="1" y="117"/>
                    <a:pt x="1" y="201"/>
                  </a:cubicBezTo>
                  <a:lnTo>
                    <a:pt x="1" y="18476"/>
                  </a:lnTo>
                  <a:cubicBezTo>
                    <a:pt x="1" y="18518"/>
                    <a:pt x="43" y="18603"/>
                    <a:pt x="128" y="18645"/>
                  </a:cubicBezTo>
                  <a:lnTo>
                    <a:pt x="8461" y="23468"/>
                  </a:lnTo>
                  <a:lnTo>
                    <a:pt x="8673" y="23468"/>
                  </a:lnTo>
                  <a:cubicBezTo>
                    <a:pt x="8757" y="23425"/>
                    <a:pt x="8799" y="23341"/>
                    <a:pt x="8799" y="23256"/>
                  </a:cubicBezTo>
                  <a:lnTo>
                    <a:pt x="8799" y="5024"/>
                  </a:lnTo>
                  <a:cubicBezTo>
                    <a:pt x="8799" y="4939"/>
                    <a:pt x="8757" y="4897"/>
                    <a:pt x="8673" y="4855"/>
                  </a:cubicBezTo>
                  <a:lnTo>
                    <a:pt x="339" y="32"/>
                  </a:lnTo>
                  <a:cubicBezTo>
                    <a:pt x="297" y="11"/>
                    <a:pt x="254" y="1"/>
                    <a:pt x="217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 flipH="1">
              <a:off x="6512375" y="2206300"/>
              <a:ext cx="431500" cy="252250"/>
            </a:xfrm>
            <a:custGeom>
              <a:avLst/>
              <a:gdLst/>
              <a:ahLst/>
              <a:cxnLst/>
              <a:rect l="l" t="t" r="r" b="b"/>
              <a:pathLst>
                <a:path w="17260" h="10090" extrusionOk="0">
                  <a:moveTo>
                    <a:pt x="8630" y="487"/>
                  </a:moveTo>
                  <a:lnTo>
                    <a:pt x="16541" y="5056"/>
                  </a:lnTo>
                  <a:lnTo>
                    <a:pt x="8630" y="9625"/>
                  </a:lnTo>
                  <a:lnTo>
                    <a:pt x="677" y="5056"/>
                  </a:lnTo>
                  <a:lnTo>
                    <a:pt x="8630" y="487"/>
                  </a:lnTo>
                  <a:close/>
                  <a:moveTo>
                    <a:pt x="8635" y="1"/>
                  </a:moveTo>
                  <a:cubicBezTo>
                    <a:pt x="8598" y="1"/>
                    <a:pt x="8567" y="22"/>
                    <a:pt x="8546" y="64"/>
                  </a:cubicBezTo>
                  <a:lnTo>
                    <a:pt x="170" y="4887"/>
                  </a:lnTo>
                  <a:cubicBezTo>
                    <a:pt x="1" y="4971"/>
                    <a:pt x="1" y="5183"/>
                    <a:pt x="170" y="5268"/>
                  </a:cubicBezTo>
                  <a:lnTo>
                    <a:pt x="8503" y="10090"/>
                  </a:lnTo>
                  <a:lnTo>
                    <a:pt x="8757" y="10090"/>
                  </a:lnTo>
                  <a:lnTo>
                    <a:pt x="17091" y="5268"/>
                  </a:lnTo>
                  <a:cubicBezTo>
                    <a:pt x="17260" y="5183"/>
                    <a:pt x="17260" y="4929"/>
                    <a:pt x="17091" y="4887"/>
                  </a:cubicBezTo>
                  <a:lnTo>
                    <a:pt x="8757" y="64"/>
                  </a:lnTo>
                  <a:cubicBezTo>
                    <a:pt x="8715" y="22"/>
                    <a:pt x="8672" y="1"/>
                    <a:pt x="8635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 flipH="1">
              <a:off x="6722825" y="1389625"/>
              <a:ext cx="220000" cy="586700"/>
            </a:xfrm>
            <a:custGeom>
              <a:avLst/>
              <a:gdLst/>
              <a:ahLst/>
              <a:cxnLst/>
              <a:rect l="l" t="t" r="r" b="b"/>
              <a:pathLst>
                <a:path w="8800" h="23468" extrusionOk="0">
                  <a:moveTo>
                    <a:pt x="424" y="582"/>
                  </a:moveTo>
                  <a:lnTo>
                    <a:pt x="8377" y="5151"/>
                  </a:lnTo>
                  <a:lnTo>
                    <a:pt x="8377" y="22875"/>
                  </a:lnTo>
                  <a:lnTo>
                    <a:pt x="424" y="18306"/>
                  </a:lnTo>
                  <a:lnTo>
                    <a:pt x="424" y="582"/>
                  </a:lnTo>
                  <a:close/>
                  <a:moveTo>
                    <a:pt x="218" y="0"/>
                  </a:moveTo>
                  <a:cubicBezTo>
                    <a:pt x="181" y="0"/>
                    <a:pt x="149" y="11"/>
                    <a:pt x="128" y="32"/>
                  </a:cubicBezTo>
                  <a:cubicBezTo>
                    <a:pt x="43" y="74"/>
                    <a:pt x="1" y="117"/>
                    <a:pt x="1" y="201"/>
                  </a:cubicBezTo>
                  <a:lnTo>
                    <a:pt x="1" y="18433"/>
                  </a:lnTo>
                  <a:cubicBezTo>
                    <a:pt x="1" y="18518"/>
                    <a:pt x="43" y="18560"/>
                    <a:pt x="128" y="18603"/>
                  </a:cubicBezTo>
                  <a:lnTo>
                    <a:pt x="8461" y="23467"/>
                  </a:lnTo>
                  <a:lnTo>
                    <a:pt x="8673" y="23467"/>
                  </a:lnTo>
                  <a:cubicBezTo>
                    <a:pt x="8757" y="23425"/>
                    <a:pt x="8800" y="23340"/>
                    <a:pt x="8800" y="23256"/>
                  </a:cubicBezTo>
                  <a:lnTo>
                    <a:pt x="8800" y="5024"/>
                  </a:lnTo>
                  <a:cubicBezTo>
                    <a:pt x="8800" y="4939"/>
                    <a:pt x="8757" y="4897"/>
                    <a:pt x="8673" y="4854"/>
                  </a:cubicBezTo>
                  <a:lnTo>
                    <a:pt x="339" y="32"/>
                  </a:lnTo>
                  <a:cubicBezTo>
                    <a:pt x="297" y="11"/>
                    <a:pt x="255" y="0"/>
                    <a:pt x="218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2"/>
          <p:cNvGrpSpPr/>
          <p:nvPr/>
        </p:nvGrpSpPr>
        <p:grpSpPr>
          <a:xfrm rot="10800000" flipH="1">
            <a:off x="5442435" y="155995"/>
            <a:ext cx="6379508" cy="9436110"/>
            <a:chOff x="5468575" y="0"/>
            <a:chExt cx="2520150" cy="3727625"/>
          </a:xfrm>
        </p:grpSpPr>
        <p:sp>
          <p:nvSpPr>
            <p:cNvPr id="106" name="Google Shape;106;p2"/>
            <p:cNvSpPr/>
            <p:nvPr/>
          </p:nvSpPr>
          <p:spPr>
            <a:xfrm flipH="1">
              <a:off x="5892650" y="67127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6710" y="4823"/>
                  </a:moveTo>
                  <a:lnTo>
                    <a:pt x="8334" y="9646"/>
                  </a:lnTo>
                  <a:lnTo>
                    <a:pt x="0" y="48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 flipH="1">
              <a:off x="5886300" y="424075"/>
              <a:ext cx="430450" cy="252525"/>
            </a:xfrm>
            <a:custGeom>
              <a:avLst/>
              <a:gdLst/>
              <a:ahLst/>
              <a:cxnLst/>
              <a:rect l="l" t="t" r="r" b="b"/>
              <a:pathLst>
                <a:path w="17218" h="10101" extrusionOk="0">
                  <a:moveTo>
                    <a:pt x="8588" y="498"/>
                  </a:moveTo>
                  <a:lnTo>
                    <a:pt x="16541" y="5066"/>
                  </a:lnTo>
                  <a:lnTo>
                    <a:pt x="8588" y="9635"/>
                  </a:lnTo>
                  <a:lnTo>
                    <a:pt x="677" y="5066"/>
                  </a:lnTo>
                  <a:lnTo>
                    <a:pt x="8588" y="498"/>
                  </a:lnTo>
                  <a:close/>
                  <a:moveTo>
                    <a:pt x="8593" y="1"/>
                  </a:moveTo>
                  <a:cubicBezTo>
                    <a:pt x="8556" y="1"/>
                    <a:pt x="8524" y="11"/>
                    <a:pt x="8503" y="32"/>
                  </a:cubicBezTo>
                  <a:lnTo>
                    <a:pt x="128" y="4855"/>
                  </a:lnTo>
                  <a:cubicBezTo>
                    <a:pt x="1" y="4939"/>
                    <a:pt x="1" y="5151"/>
                    <a:pt x="128" y="5235"/>
                  </a:cubicBezTo>
                  <a:lnTo>
                    <a:pt x="8503" y="10100"/>
                  </a:lnTo>
                  <a:lnTo>
                    <a:pt x="8715" y="10100"/>
                  </a:lnTo>
                  <a:lnTo>
                    <a:pt x="17048" y="5235"/>
                  </a:lnTo>
                  <a:cubicBezTo>
                    <a:pt x="17218" y="5151"/>
                    <a:pt x="17218" y="4939"/>
                    <a:pt x="17048" y="4855"/>
                  </a:cubicBezTo>
                  <a:lnTo>
                    <a:pt x="8715" y="32"/>
                  </a:lnTo>
                  <a:cubicBezTo>
                    <a:pt x="8673" y="11"/>
                    <a:pt x="8630" y="1"/>
                    <a:pt x="8593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 flipH="1">
              <a:off x="6310375" y="430150"/>
              <a:ext cx="417750" cy="482275"/>
            </a:xfrm>
            <a:custGeom>
              <a:avLst/>
              <a:gdLst/>
              <a:ahLst/>
              <a:cxnLst/>
              <a:rect l="l" t="t" r="r" b="b"/>
              <a:pathLst>
                <a:path w="16710" h="19291" extrusionOk="0">
                  <a:moveTo>
                    <a:pt x="0" y="14468"/>
                  </a:moveTo>
                  <a:lnTo>
                    <a:pt x="0" y="4823"/>
                  </a:lnTo>
                  <a:lnTo>
                    <a:pt x="8334" y="1"/>
                  </a:lnTo>
                  <a:lnTo>
                    <a:pt x="16709" y="4823"/>
                  </a:lnTo>
                  <a:lnTo>
                    <a:pt x="16709" y="14468"/>
                  </a:lnTo>
                  <a:lnTo>
                    <a:pt x="8334" y="19291"/>
                  </a:ln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 flipH="1">
              <a:off x="6305100" y="424075"/>
              <a:ext cx="428325" cy="493650"/>
            </a:xfrm>
            <a:custGeom>
              <a:avLst/>
              <a:gdLst/>
              <a:ahLst/>
              <a:cxnLst/>
              <a:rect l="l" t="t" r="r" b="b"/>
              <a:pathLst>
                <a:path w="17133" h="19746" extrusionOk="0">
                  <a:moveTo>
                    <a:pt x="8588" y="498"/>
                  </a:moveTo>
                  <a:lnTo>
                    <a:pt x="16710" y="5193"/>
                  </a:lnTo>
                  <a:lnTo>
                    <a:pt x="16710" y="14584"/>
                  </a:lnTo>
                  <a:lnTo>
                    <a:pt x="8588" y="19280"/>
                  </a:lnTo>
                  <a:lnTo>
                    <a:pt x="424" y="14584"/>
                  </a:lnTo>
                  <a:lnTo>
                    <a:pt x="424" y="5193"/>
                  </a:lnTo>
                  <a:lnTo>
                    <a:pt x="8588" y="498"/>
                  </a:lnTo>
                  <a:close/>
                  <a:moveTo>
                    <a:pt x="8583" y="1"/>
                  </a:moveTo>
                  <a:cubicBezTo>
                    <a:pt x="8546" y="1"/>
                    <a:pt x="8503" y="11"/>
                    <a:pt x="8461" y="32"/>
                  </a:cubicBezTo>
                  <a:lnTo>
                    <a:pt x="128" y="4855"/>
                  </a:lnTo>
                  <a:cubicBezTo>
                    <a:pt x="43" y="4897"/>
                    <a:pt x="1" y="4982"/>
                    <a:pt x="1" y="5066"/>
                  </a:cubicBezTo>
                  <a:lnTo>
                    <a:pt x="1" y="14711"/>
                  </a:lnTo>
                  <a:cubicBezTo>
                    <a:pt x="1" y="14796"/>
                    <a:pt x="43" y="14880"/>
                    <a:pt x="128" y="14923"/>
                  </a:cubicBezTo>
                  <a:lnTo>
                    <a:pt x="8461" y="19745"/>
                  </a:lnTo>
                  <a:lnTo>
                    <a:pt x="8673" y="19745"/>
                  </a:lnTo>
                  <a:lnTo>
                    <a:pt x="17048" y="14923"/>
                  </a:lnTo>
                  <a:cubicBezTo>
                    <a:pt x="17091" y="14880"/>
                    <a:pt x="17133" y="14796"/>
                    <a:pt x="17133" y="14711"/>
                  </a:cubicBezTo>
                  <a:lnTo>
                    <a:pt x="17133" y="5066"/>
                  </a:lnTo>
                  <a:cubicBezTo>
                    <a:pt x="17133" y="4982"/>
                    <a:pt x="17091" y="4897"/>
                    <a:pt x="17048" y="4855"/>
                  </a:cubicBezTo>
                  <a:lnTo>
                    <a:pt x="8673" y="32"/>
                  </a:lnTo>
                  <a:cubicBezTo>
                    <a:pt x="8651" y="11"/>
                    <a:pt x="8620" y="1"/>
                    <a:pt x="8583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 flipH="1">
              <a:off x="6305100" y="906325"/>
              <a:ext cx="428325" cy="493625"/>
            </a:xfrm>
            <a:custGeom>
              <a:avLst/>
              <a:gdLst/>
              <a:ahLst/>
              <a:cxnLst/>
              <a:rect l="l" t="t" r="r" b="b"/>
              <a:pathLst>
                <a:path w="17133" h="19745" extrusionOk="0">
                  <a:moveTo>
                    <a:pt x="8588" y="497"/>
                  </a:moveTo>
                  <a:lnTo>
                    <a:pt x="16710" y="5193"/>
                  </a:lnTo>
                  <a:lnTo>
                    <a:pt x="16710" y="14584"/>
                  </a:lnTo>
                  <a:lnTo>
                    <a:pt x="8588" y="19279"/>
                  </a:lnTo>
                  <a:lnTo>
                    <a:pt x="424" y="14584"/>
                  </a:lnTo>
                  <a:lnTo>
                    <a:pt x="424" y="5193"/>
                  </a:lnTo>
                  <a:lnTo>
                    <a:pt x="8588" y="497"/>
                  </a:lnTo>
                  <a:close/>
                  <a:moveTo>
                    <a:pt x="8583" y="0"/>
                  </a:moveTo>
                  <a:cubicBezTo>
                    <a:pt x="8546" y="0"/>
                    <a:pt x="8503" y="11"/>
                    <a:pt x="8461" y="32"/>
                  </a:cubicBezTo>
                  <a:lnTo>
                    <a:pt x="128" y="4854"/>
                  </a:lnTo>
                  <a:cubicBezTo>
                    <a:pt x="43" y="4897"/>
                    <a:pt x="1" y="4981"/>
                    <a:pt x="1" y="5066"/>
                  </a:cubicBezTo>
                  <a:lnTo>
                    <a:pt x="1" y="14711"/>
                  </a:lnTo>
                  <a:cubicBezTo>
                    <a:pt x="1" y="14795"/>
                    <a:pt x="43" y="14880"/>
                    <a:pt x="128" y="14922"/>
                  </a:cubicBezTo>
                  <a:lnTo>
                    <a:pt x="8461" y="19745"/>
                  </a:lnTo>
                  <a:lnTo>
                    <a:pt x="8588" y="19745"/>
                  </a:lnTo>
                  <a:cubicBezTo>
                    <a:pt x="8588" y="19745"/>
                    <a:pt x="8630" y="19745"/>
                    <a:pt x="8673" y="19702"/>
                  </a:cubicBezTo>
                  <a:lnTo>
                    <a:pt x="17048" y="14880"/>
                  </a:lnTo>
                  <a:cubicBezTo>
                    <a:pt x="17091" y="14838"/>
                    <a:pt x="17133" y="14753"/>
                    <a:pt x="17133" y="14711"/>
                  </a:cubicBezTo>
                  <a:lnTo>
                    <a:pt x="17133" y="5066"/>
                  </a:lnTo>
                  <a:cubicBezTo>
                    <a:pt x="17133" y="4981"/>
                    <a:pt x="17091" y="4897"/>
                    <a:pt x="17048" y="4854"/>
                  </a:cubicBezTo>
                  <a:lnTo>
                    <a:pt x="8673" y="32"/>
                  </a:lnTo>
                  <a:cubicBezTo>
                    <a:pt x="8651" y="11"/>
                    <a:pt x="8620" y="0"/>
                    <a:pt x="8583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 flipH="1">
              <a:off x="5892650" y="128750"/>
              <a:ext cx="417750" cy="482275"/>
            </a:xfrm>
            <a:custGeom>
              <a:avLst/>
              <a:gdLst/>
              <a:ahLst/>
              <a:cxnLst/>
              <a:rect l="l" t="t" r="r" b="b"/>
              <a:pathLst>
                <a:path w="16710" h="19291" extrusionOk="0">
                  <a:moveTo>
                    <a:pt x="0" y="14468"/>
                  </a:moveTo>
                  <a:lnTo>
                    <a:pt x="0" y="4823"/>
                  </a:lnTo>
                  <a:lnTo>
                    <a:pt x="8334" y="1"/>
                  </a:lnTo>
                  <a:lnTo>
                    <a:pt x="16710" y="4823"/>
                  </a:lnTo>
                  <a:lnTo>
                    <a:pt x="16710" y="14468"/>
                  </a:lnTo>
                  <a:lnTo>
                    <a:pt x="8334" y="19290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 flipH="1">
              <a:off x="5887350" y="123475"/>
              <a:ext cx="429400" cy="493625"/>
            </a:xfrm>
            <a:custGeom>
              <a:avLst/>
              <a:gdLst/>
              <a:ahLst/>
              <a:cxnLst/>
              <a:rect l="l" t="t" r="r" b="b"/>
              <a:pathLst>
                <a:path w="17176" h="19745" extrusionOk="0">
                  <a:moveTo>
                    <a:pt x="8630" y="466"/>
                  </a:moveTo>
                  <a:lnTo>
                    <a:pt x="16752" y="5161"/>
                  </a:lnTo>
                  <a:lnTo>
                    <a:pt x="16752" y="14552"/>
                  </a:lnTo>
                  <a:lnTo>
                    <a:pt x="8588" y="19248"/>
                  </a:lnTo>
                  <a:lnTo>
                    <a:pt x="466" y="14552"/>
                  </a:lnTo>
                  <a:lnTo>
                    <a:pt x="466" y="5161"/>
                  </a:lnTo>
                  <a:lnTo>
                    <a:pt x="8630" y="466"/>
                  </a:lnTo>
                  <a:close/>
                  <a:moveTo>
                    <a:pt x="8503" y="0"/>
                  </a:moveTo>
                  <a:lnTo>
                    <a:pt x="128" y="4865"/>
                  </a:lnTo>
                  <a:cubicBezTo>
                    <a:pt x="85" y="4865"/>
                    <a:pt x="43" y="4950"/>
                    <a:pt x="43" y="5034"/>
                  </a:cubicBezTo>
                  <a:lnTo>
                    <a:pt x="43" y="14721"/>
                  </a:lnTo>
                  <a:cubicBezTo>
                    <a:pt x="1" y="14806"/>
                    <a:pt x="43" y="14848"/>
                    <a:pt x="128" y="14891"/>
                  </a:cubicBezTo>
                  <a:lnTo>
                    <a:pt x="8503" y="19713"/>
                  </a:lnTo>
                  <a:cubicBezTo>
                    <a:pt x="8503" y="19734"/>
                    <a:pt x="8514" y="19745"/>
                    <a:pt x="8530" y="19745"/>
                  </a:cubicBezTo>
                  <a:cubicBezTo>
                    <a:pt x="8546" y="19745"/>
                    <a:pt x="8567" y="19734"/>
                    <a:pt x="8588" y="19713"/>
                  </a:cubicBezTo>
                  <a:lnTo>
                    <a:pt x="8715" y="19713"/>
                  </a:lnTo>
                  <a:lnTo>
                    <a:pt x="17048" y="14891"/>
                  </a:lnTo>
                  <a:cubicBezTo>
                    <a:pt x="17133" y="14848"/>
                    <a:pt x="17175" y="14764"/>
                    <a:pt x="17175" y="14679"/>
                  </a:cubicBezTo>
                  <a:lnTo>
                    <a:pt x="17175" y="5034"/>
                  </a:lnTo>
                  <a:cubicBezTo>
                    <a:pt x="17175" y="4950"/>
                    <a:pt x="17133" y="4865"/>
                    <a:pt x="17048" y="4865"/>
                  </a:cubicBezTo>
                  <a:lnTo>
                    <a:pt x="8715" y="0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 flipH="1">
              <a:off x="6519775" y="791850"/>
              <a:ext cx="417750" cy="241125"/>
            </a:xfrm>
            <a:custGeom>
              <a:avLst/>
              <a:gdLst/>
              <a:ahLst/>
              <a:cxnLst/>
              <a:rect l="l" t="t" r="r" b="b"/>
              <a:pathLst>
                <a:path w="16710" h="9645" extrusionOk="0">
                  <a:moveTo>
                    <a:pt x="8376" y="0"/>
                  </a:moveTo>
                  <a:lnTo>
                    <a:pt x="16710" y="4823"/>
                  </a:lnTo>
                  <a:lnTo>
                    <a:pt x="8376" y="9645"/>
                  </a:lnTo>
                  <a:lnTo>
                    <a:pt x="0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 flipH="1">
              <a:off x="6512375" y="786550"/>
              <a:ext cx="431500" cy="251725"/>
            </a:xfrm>
            <a:custGeom>
              <a:avLst/>
              <a:gdLst/>
              <a:ahLst/>
              <a:cxnLst/>
              <a:rect l="l" t="t" r="r" b="b"/>
              <a:pathLst>
                <a:path w="17260" h="10069" extrusionOk="0">
                  <a:moveTo>
                    <a:pt x="8630" y="466"/>
                  </a:moveTo>
                  <a:lnTo>
                    <a:pt x="16541" y="5035"/>
                  </a:lnTo>
                  <a:lnTo>
                    <a:pt x="8630" y="9603"/>
                  </a:lnTo>
                  <a:lnTo>
                    <a:pt x="677" y="5035"/>
                  </a:lnTo>
                  <a:lnTo>
                    <a:pt x="8630" y="466"/>
                  </a:lnTo>
                  <a:close/>
                  <a:moveTo>
                    <a:pt x="8546" y="1"/>
                  </a:moveTo>
                  <a:lnTo>
                    <a:pt x="170" y="4823"/>
                  </a:lnTo>
                  <a:cubicBezTo>
                    <a:pt x="1" y="4950"/>
                    <a:pt x="1" y="5119"/>
                    <a:pt x="170" y="5204"/>
                  </a:cubicBezTo>
                  <a:lnTo>
                    <a:pt x="8503" y="10068"/>
                  </a:lnTo>
                  <a:lnTo>
                    <a:pt x="8757" y="10068"/>
                  </a:lnTo>
                  <a:lnTo>
                    <a:pt x="17091" y="5246"/>
                  </a:lnTo>
                  <a:cubicBezTo>
                    <a:pt x="17260" y="5161"/>
                    <a:pt x="17260" y="4908"/>
                    <a:pt x="17091" y="4865"/>
                  </a:cubicBezTo>
                  <a:lnTo>
                    <a:pt x="8757" y="1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 flipH="1">
              <a:off x="6512375" y="1026875"/>
              <a:ext cx="431500" cy="252525"/>
            </a:xfrm>
            <a:custGeom>
              <a:avLst/>
              <a:gdLst/>
              <a:ahLst/>
              <a:cxnLst/>
              <a:rect l="l" t="t" r="r" b="b"/>
              <a:pathLst>
                <a:path w="17260" h="10101" extrusionOk="0">
                  <a:moveTo>
                    <a:pt x="8630" y="498"/>
                  </a:moveTo>
                  <a:lnTo>
                    <a:pt x="16541" y="5066"/>
                  </a:lnTo>
                  <a:lnTo>
                    <a:pt x="8630" y="9635"/>
                  </a:lnTo>
                  <a:lnTo>
                    <a:pt x="677" y="5066"/>
                  </a:lnTo>
                  <a:lnTo>
                    <a:pt x="8630" y="498"/>
                  </a:lnTo>
                  <a:close/>
                  <a:moveTo>
                    <a:pt x="8635" y="1"/>
                  </a:moveTo>
                  <a:cubicBezTo>
                    <a:pt x="8598" y="1"/>
                    <a:pt x="8567" y="11"/>
                    <a:pt x="8546" y="32"/>
                  </a:cubicBezTo>
                  <a:lnTo>
                    <a:pt x="170" y="4855"/>
                  </a:lnTo>
                  <a:cubicBezTo>
                    <a:pt x="1" y="4939"/>
                    <a:pt x="1" y="5151"/>
                    <a:pt x="170" y="5278"/>
                  </a:cubicBezTo>
                  <a:lnTo>
                    <a:pt x="8546" y="10100"/>
                  </a:lnTo>
                  <a:lnTo>
                    <a:pt x="8715" y="10100"/>
                  </a:lnTo>
                  <a:lnTo>
                    <a:pt x="17091" y="5236"/>
                  </a:lnTo>
                  <a:cubicBezTo>
                    <a:pt x="17260" y="5151"/>
                    <a:pt x="17260" y="4939"/>
                    <a:pt x="17091" y="4855"/>
                  </a:cubicBezTo>
                  <a:lnTo>
                    <a:pt x="8757" y="32"/>
                  </a:lnTo>
                  <a:cubicBezTo>
                    <a:pt x="8715" y="11"/>
                    <a:pt x="8672" y="1"/>
                    <a:pt x="8635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 flipH="1">
              <a:off x="6513425" y="906325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8334" y="624"/>
                  </a:moveTo>
                  <a:lnTo>
                    <a:pt x="8334" y="9761"/>
                  </a:lnTo>
                  <a:lnTo>
                    <a:pt x="424" y="14330"/>
                  </a:lnTo>
                  <a:lnTo>
                    <a:pt x="424" y="5193"/>
                  </a:lnTo>
                  <a:lnTo>
                    <a:pt x="8334" y="624"/>
                  </a:lnTo>
                  <a:close/>
                  <a:moveTo>
                    <a:pt x="8583" y="0"/>
                  </a:moveTo>
                  <a:cubicBezTo>
                    <a:pt x="8546" y="0"/>
                    <a:pt x="8503" y="11"/>
                    <a:pt x="8461" y="32"/>
                  </a:cubicBezTo>
                  <a:lnTo>
                    <a:pt x="128" y="4854"/>
                  </a:lnTo>
                  <a:cubicBezTo>
                    <a:pt x="43" y="4897"/>
                    <a:pt x="1" y="4981"/>
                    <a:pt x="1" y="5066"/>
                  </a:cubicBezTo>
                  <a:lnTo>
                    <a:pt x="1" y="14711"/>
                  </a:lnTo>
                  <a:cubicBezTo>
                    <a:pt x="1" y="14795"/>
                    <a:pt x="43" y="14880"/>
                    <a:pt x="128" y="14922"/>
                  </a:cubicBezTo>
                  <a:lnTo>
                    <a:pt x="297" y="14922"/>
                  </a:lnTo>
                  <a:lnTo>
                    <a:pt x="8673" y="10100"/>
                  </a:lnTo>
                  <a:cubicBezTo>
                    <a:pt x="8757" y="10058"/>
                    <a:pt x="8799" y="9973"/>
                    <a:pt x="8799" y="9888"/>
                  </a:cubicBezTo>
                  <a:lnTo>
                    <a:pt x="8799" y="201"/>
                  </a:lnTo>
                  <a:cubicBezTo>
                    <a:pt x="8799" y="159"/>
                    <a:pt x="8757" y="74"/>
                    <a:pt x="8673" y="32"/>
                  </a:cubicBezTo>
                  <a:cubicBezTo>
                    <a:pt x="8651" y="11"/>
                    <a:pt x="8620" y="0"/>
                    <a:pt x="8583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 flipH="1">
              <a:off x="6722825" y="907375"/>
              <a:ext cx="220000" cy="372025"/>
            </a:xfrm>
            <a:custGeom>
              <a:avLst/>
              <a:gdLst/>
              <a:ahLst/>
              <a:cxnLst/>
              <a:rect l="l" t="t" r="r" b="b"/>
              <a:pathLst>
                <a:path w="8800" h="14881" extrusionOk="0">
                  <a:moveTo>
                    <a:pt x="424" y="582"/>
                  </a:moveTo>
                  <a:lnTo>
                    <a:pt x="8377" y="5151"/>
                  </a:lnTo>
                  <a:lnTo>
                    <a:pt x="8377" y="14288"/>
                  </a:lnTo>
                  <a:lnTo>
                    <a:pt x="424" y="9719"/>
                  </a:lnTo>
                  <a:lnTo>
                    <a:pt x="424" y="582"/>
                  </a:lnTo>
                  <a:close/>
                  <a:moveTo>
                    <a:pt x="233" y="1"/>
                  </a:moveTo>
                  <a:cubicBezTo>
                    <a:pt x="191" y="1"/>
                    <a:pt x="149" y="11"/>
                    <a:pt x="128" y="32"/>
                  </a:cubicBezTo>
                  <a:cubicBezTo>
                    <a:pt x="43" y="32"/>
                    <a:pt x="1" y="117"/>
                    <a:pt x="1" y="202"/>
                  </a:cubicBezTo>
                  <a:lnTo>
                    <a:pt x="1" y="9846"/>
                  </a:lnTo>
                  <a:cubicBezTo>
                    <a:pt x="1" y="9931"/>
                    <a:pt x="43" y="9973"/>
                    <a:pt x="128" y="10058"/>
                  </a:cubicBezTo>
                  <a:lnTo>
                    <a:pt x="8504" y="14880"/>
                  </a:lnTo>
                  <a:lnTo>
                    <a:pt x="8588" y="14880"/>
                  </a:lnTo>
                  <a:cubicBezTo>
                    <a:pt x="8630" y="14880"/>
                    <a:pt x="8673" y="14880"/>
                    <a:pt x="8673" y="14838"/>
                  </a:cubicBezTo>
                  <a:cubicBezTo>
                    <a:pt x="8757" y="14796"/>
                    <a:pt x="8800" y="14711"/>
                    <a:pt x="8800" y="14669"/>
                  </a:cubicBezTo>
                  <a:lnTo>
                    <a:pt x="8800" y="5024"/>
                  </a:lnTo>
                  <a:cubicBezTo>
                    <a:pt x="8800" y="4939"/>
                    <a:pt x="8757" y="4855"/>
                    <a:pt x="8673" y="4812"/>
                  </a:cubicBezTo>
                  <a:lnTo>
                    <a:pt x="339" y="32"/>
                  </a:lnTo>
                  <a:cubicBezTo>
                    <a:pt x="318" y="11"/>
                    <a:pt x="276" y="1"/>
                    <a:pt x="23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 flipH="1">
              <a:off x="5892650" y="912400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1"/>
                  </a:moveTo>
                  <a:lnTo>
                    <a:pt x="16710" y="4823"/>
                  </a:lnTo>
                  <a:lnTo>
                    <a:pt x="8334" y="9645"/>
                  </a:lnTo>
                  <a:lnTo>
                    <a:pt x="0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 flipH="1">
              <a:off x="5886300" y="907375"/>
              <a:ext cx="430450" cy="251450"/>
            </a:xfrm>
            <a:custGeom>
              <a:avLst/>
              <a:gdLst/>
              <a:ahLst/>
              <a:cxnLst/>
              <a:rect l="l" t="t" r="r" b="b"/>
              <a:pathLst>
                <a:path w="17218" h="10058" extrusionOk="0">
                  <a:moveTo>
                    <a:pt x="8588" y="455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7" y="5024"/>
                  </a:lnTo>
                  <a:lnTo>
                    <a:pt x="8588" y="455"/>
                  </a:lnTo>
                  <a:close/>
                  <a:moveTo>
                    <a:pt x="8593" y="1"/>
                  </a:moveTo>
                  <a:cubicBezTo>
                    <a:pt x="8556" y="1"/>
                    <a:pt x="8524" y="11"/>
                    <a:pt x="8503" y="32"/>
                  </a:cubicBezTo>
                  <a:lnTo>
                    <a:pt x="128" y="4855"/>
                  </a:lnTo>
                  <a:cubicBezTo>
                    <a:pt x="1" y="4939"/>
                    <a:pt x="1" y="5151"/>
                    <a:pt x="128" y="5235"/>
                  </a:cubicBezTo>
                  <a:lnTo>
                    <a:pt x="8503" y="10058"/>
                  </a:lnTo>
                  <a:lnTo>
                    <a:pt x="8588" y="10058"/>
                  </a:lnTo>
                  <a:cubicBezTo>
                    <a:pt x="8630" y="10058"/>
                    <a:pt x="8673" y="10058"/>
                    <a:pt x="8715" y="10016"/>
                  </a:cubicBezTo>
                  <a:lnTo>
                    <a:pt x="17048" y="5193"/>
                  </a:lnTo>
                  <a:cubicBezTo>
                    <a:pt x="17218" y="5109"/>
                    <a:pt x="17218" y="4897"/>
                    <a:pt x="17048" y="4812"/>
                  </a:cubicBezTo>
                  <a:lnTo>
                    <a:pt x="8715" y="32"/>
                  </a:lnTo>
                  <a:cubicBezTo>
                    <a:pt x="8673" y="11"/>
                    <a:pt x="8630" y="1"/>
                    <a:pt x="859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 flipH="1">
              <a:off x="5887350" y="1026875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8376" y="625"/>
                  </a:moveTo>
                  <a:lnTo>
                    <a:pt x="8376" y="9762"/>
                  </a:lnTo>
                  <a:lnTo>
                    <a:pt x="466" y="14330"/>
                  </a:lnTo>
                  <a:lnTo>
                    <a:pt x="466" y="5193"/>
                  </a:lnTo>
                  <a:lnTo>
                    <a:pt x="8376" y="625"/>
                  </a:lnTo>
                  <a:close/>
                  <a:moveTo>
                    <a:pt x="8582" y="1"/>
                  </a:moveTo>
                  <a:cubicBezTo>
                    <a:pt x="8545" y="1"/>
                    <a:pt x="8503" y="11"/>
                    <a:pt x="8461" y="32"/>
                  </a:cubicBezTo>
                  <a:lnTo>
                    <a:pt x="127" y="4897"/>
                  </a:lnTo>
                  <a:cubicBezTo>
                    <a:pt x="43" y="4897"/>
                    <a:pt x="0" y="4982"/>
                    <a:pt x="0" y="5066"/>
                  </a:cubicBezTo>
                  <a:lnTo>
                    <a:pt x="0" y="14711"/>
                  </a:lnTo>
                  <a:cubicBezTo>
                    <a:pt x="0" y="14796"/>
                    <a:pt x="43" y="14880"/>
                    <a:pt x="127" y="14923"/>
                  </a:cubicBezTo>
                  <a:lnTo>
                    <a:pt x="212" y="14923"/>
                  </a:lnTo>
                  <a:cubicBezTo>
                    <a:pt x="254" y="14923"/>
                    <a:pt x="297" y="14923"/>
                    <a:pt x="339" y="14880"/>
                  </a:cubicBezTo>
                  <a:lnTo>
                    <a:pt x="8672" y="10058"/>
                  </a:lnTo>
                  <a:cubicBezTo>
                    <a:pt x="8757" y="10016"/>
                    <a:pt x="8799" y="9931"/>
                    <a:pt x="8799" y="9889"/>
                  </a:cubicBezTo>
                  <a:lnTo>
                    <a:pt x="8799" y="244"/>
                  </a:lnTo>
                  <a:cubicBezTo>
                    <a:pt x="8799" y="159"/>
                    <a:pt x="8757" y="75"/>
                    <a:pt x="8672" y="32"/>
                  </a:cubicBezTo>
                  <a:cubicBezTo>
                    <a:pt x="8651" y="11"/>
                    <a:pt x="8619" y="1"/>
                    <a:pt x="8582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 flipH="1">
              <a:off x="6095700" y="1027950"/>
              <a:ext cx="221050" cy="372000"/>
            </a:xfrm>
            <a:custGeom>
              <a:avLst/>
              <a:gdLst/>
              <a:ahLst/>
              <a:cxnLst/>
              <a:rect l="l" t="t" r="r" b="b"/>
              <a:pathLst>
                <a:path w="8842" h="14880" extrusionOk="0">
                  <a:moveTo>
                    <a:pt x="466" y="582"/>
                  </a:moveTo>
                  <a:lnTo>
                    <a:pt x="8376" y="5150"/>
                  </a:lnTo>
                  <a:lnTo>
                    <a:pt x="8376" y="14287"/>
                  </a:lnTo>
                  <a:lnTo>
                    <a:pt x="466" y="9719"/>
                  </a:lnTo>
                  <a:lnTo>
                    <a:pt x="466" y="582"/>
                  </a:lnTo>
                  <a:close/>
                  <a:moveTo>
                    <a:pt x="249" y="0"/>
                  </a:moveTo>
                  <a:cubicBezTo>
                    <a:pt x="212" y="0"/>
                    <a:pt x="170" y="11"/>
                    <a:pt x="128" y="32"/>
                  </a:cubicBezTo>
                  <a:cubicBezTo>
                    <a:pt x="43" y="32"/>
                    <a:pt x="1" y="116"/>
                    <a:pt x="43" y="201"/>
                  </a:cubicBezTo>
                  <a:lnTo>
                    <a:pt x="43" y="9846"/>
                  </a:lnTo>
                  <a:cubicBezTo>
                    <a:pt x="43" y="9930"/>
                    <a:pt x="85" y="10015"/>
                    <a:pt x="128" y="10057"/>
                  </a:cubicBezTo>
                  <a:lnTo>
                    <a:pt x="8503" y="14880"/>
                  </a:lnTo>
                  <a:lnTo>
                    <a:pt x="8715" y="14880"/>
                  </a:lnTo>
                  <a:cubicBezTo>
                    <a:pt x="8799" y="14837"/>
                    <a:pt x="8842" y="14753"/>
                    <a:pt x="8842" y="14668"/>
                  </a:cubicBezTo>
                  <a:lnTo>
                    <a:pt x="8842" y="5023"/>
                  </a:lnTo>
                  <a:cubicBezTo>
                    <a:pt x="8799" y="4939"/>
                    <a:pt x="8757" y="4854"/>
                    <a:pt x="8715" y="4854"/>
                  </a:cubicBezTo>
                  <a:lnTo>
                    <a:pt x="339" y="32"/>
                  </a:lnTo>
                  <a:cubicBezTo>
                    <a:pt x="318" y="11"/>
                    <a:pt x="286" y="0"/>
                    <a:pt x="249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 flipH="1">
              <a:off x="5469625" y="1630750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466" y="582"/>
                  </a:moveTo>
                  <a:lnTo>
                    <a:pt x="8376" y="5150"/>
                  </a:lnTo>
                  <a:lnTo>
                    <a:pt x="8376" y="14288"/>
                  </a:lnTo>
                  <a:lnTo>
                    <a:pt x="466" y="9719"/>
                  </a:lnTo>
                  <a:lnTo>
                    <a:pt x="466" y="582"/>
                  </a:lnTo>
                  <a:close/>
                  <a:moveTo>
                    <a:pt x="249" y="0"/>
                  </a:moveTo>
                  <a:cubicBezTo>
                    <a:pt x="212" y="0"/>
                    <a:pt x="170" y="11"/>
                    <a:pt x="128" y="32"/>
                  </a:cubicBezTo>
                  <a:cubicBezTo>
                    <a:pt x="43" y="32"/>
                    <a:pt x="1" y="116"/>
                    <a:pt x="1" y="201"/>
                  </a:cubicBezTo>
                  <a:lnTo>
                    <a:pt x="1" y="9846"/>
                  </a:lnTo>
                  <a:cubicBezTo>
                    <a:pt x="1" y="9930"/>
                    <a:pt x="43" y="10015"/>
                    <a:pt x="128" y="10057"/>
                  </a:cubicBezTo>
                  <a:lnTo>
                    <a:pt x="8461" y="14880"/>
                  </a:lnTo>
                  <a:cubicBezTo>
                    <a:pt x="8503" y="14880"/>
                    <a:pt x="8546" y="14922"/>
                    <a:pt x="8588" y="14922"/>
                  </a:cubicBezTo>
                  <a:cubicBezTo>
                    <a:pt x="8630" y="14880"/>
                    <a:pt x="8673" y="14880"/>
                    <a:pt x="8715" y="14880"/>
                  </a:cubicBezTo>
                  <a:cubicBezTo>
                    <a:pt x="8757" y="14837"/>
                    <a:pt x="8800" y="14753"/>
                    <a:pt x="8800" y="14668"/>
                  </a:cubicBezTo>
                  <a:lnTo>
                    <a:pt x="8800" y="5023"/>
                  </a:lnTo>
                  <a:cubicBezTo>
                    <a:pt x="8800" y="4939"/>
                    <a:pt x="8757" y="4854"/>
                    <a:pt x="8715" y="4854"/>
                  </a:cubicBezTo>
                  <a:lnTo>
                    <a:pt x="339" y="32"/>
                  </a:lnTo>
                  <a:cubicBezTo>
                    <a:pt x="318" y="11"/>
                    <a:pt x="286" y="0"/>
                    <a:pt x="249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 flipH="1">
              <a:off x="5474925" y="187687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9646"/>
                  </a:moveTo>
                  <a:lnTo>
                    <a:pt x="1" y="4823"/>
                  </a:lnTo>
                  <a:lnTo>
                    <a:pt x="8334" y="1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 flipH="1">
              <a:off x="5468575" y="1871850"/>
              <a:ext cx="430450" cy="252525"/>
            </a:xfrm>
            <a:custGeom>
              <a:avLst/>
              <a:gdLst/>
              <a:ahLst/>
              <a:cxnLst/>
              <a:rect l="l" t="t" r="r" b="b"/>
              <a:pathLst>
                <a:path w="17218" h="10101" extrusionOk="0">
                  <a:moveTo>
                    <a:pt x="8588" y="456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8" y="5024"/>
                  </a:lnTo>
                  <a:lnTo>
                    <a:pt x="8588" y="456"/>
                  </a:lnTo>
                  <a:close/>
                  <a:moveTo>
                    <a:pt x="8625" y="1"/>
                  </a:moveTo>
                  <a:cubicBezTo>
                    <a:pt x="8588" y="1"/>
                    <a:pt x="8546" y="12"/>
                    <a:pt x="8504" y="33"/>
                  </a:cubicBezTo>
                  <a:lnTo>
                    <a:pt x="128" y="4855"/>
                  </a:lnTo>
                  <a:cubicBezTo>
                    <a:pt x="1" y="4940"/>
                    <a:pt x="1" y="5151"/>
                    <a:pt x="128" y="5236"/>
                  </a:cubicBezTo>
                  <a:lnTo>
                    <a:pt x="8504" y="10101"/>
                  </a:lnTo>
                  <a:lnTo>
                    <a:pt x="8588" y="10101"/>
                  </a:lnTo>
                  <a:cubicBezTo>
                    <a:pt x="8631" y="10101"/>
                    <a:pt x="8673" y="10058"/>
                    <a:pt x="8715" y="10058"/>
                  </a:cubicBezTo>
                  <a:lnTo>
                    <a:pt x="17091" y="5236"/>
                  </a:lnTo>
                  <a:cubicBezTo>
                    <a:pt x="17218" y="5151"/>
                    <a:pt x="17218" y="4940"/>
                    <a:pt x="17091" y="4855"/>
                  </a:cubicBezTo>
                  <a:lnTo>
                    <a:pt x="8715" y="33"/>
                  </a:lnTo>
                  <a:cubicBezTo>
                    <a:pt x="8694" y="12"/>
                    <a:pt x="8662" y="1"/>
                    <a:pt x="8625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 flipH="1">
              <a:off x="5677950" y="1630750"/>
              <a:ext cx="221075" cy="373075"/>
            </a:xfrm>
            <a:custGeom>
              <a:avLst/>
              <a:gdLst/>
              <a:ahLst/>
              <a:cxnLst/>
              <a:rect l="l" t="t" r="r" b="b"/>
              <a:pathLst>
                <a:path w="8843" h="14923" extrusionOk="0">
                  <a:moveTo>
                    <a:pt x="8419" y="582"/>
                  </a:moveTo>
                  <a:lnTo>
                    <a:pt x="8419" y="9719"/>
                  </a:lnTo>
                  <a:lnTo>
                    <a:pt x="466" y="14288"/>
                  </a:lnTo>
                  <a:lnTo>
                    <a:pt x="466" y="5150"/>
                  </a:lnTo>
                  <a:lnTo>
                    <a:pt x="8419" y="582"/>
                  </a:lnTo>
                  <a:close/>
                  <a:moveTo>
                    <a:pt x="8593" y="0"/>
                  </a:moveTo>
                  <a:cubicBezTo>
                    <a:pt x="8556" y="0"/>
                    <a:pt x="8525" y="11"/>
                    <a:pt x="8504" y="32"/>
                  </a:cubicBezTo>
                  <a:lnTo>
                    <a:pt x="128" y="4854"/>
                  </a:lnTo>
                  <a:cubicBezTo>
                    <a:pt x="86" y="4897"/>
                    <a:pt x="43" y="4939"/>
                    <a:pt x="1" y="5023"/>
                  </a:cubicBezTo>
                  <a:lnTo>
                    <a:pt x="1" y="14668"/>
                  </a:lnTo>
                  <a:cubicBezTo>
                    <a:pt x="1" y="14753"/>
                    <a:pt x="43" y="14837"/>
                    <a:pt x="128" y="14880"/>
                  </a:cubicBezTo>
                  <a:cubicBezTo>
                    <a:pt x="170" y="14880"/>
                    <a:pt x="212" y="14922"/>
                    <a:pt x="255" y="14922"/>
                  </a:cubicBezTo>
                  <a:cubicBezTo>
                    <a:pt x="297" y="14880"/>
                    <a:pt x="339" y="14880"/>
                    <a:pt x="339" y="14880"/>
                  </a:cubicBezTo>
                  <a:lnTo>
                    <a:pt x="8715" y="10057"/>
                  </a:lnTo>
                  <a:cubicBezTo>
                    <a:pt x="8800" y="10015"/>
                    <a:pt x="8842" y="9930"/>
                    <a:pt x="8842" y="9846"/>
                  </a:cubicBezTo>
                  <a:lnTo>
                    <a:pt x="8842" y="201"/>
                  </a:lnTo>
                  <a:cubicBezTo>
                    <a:pt x="8800" y="116"/>
                    <a:pt x="8757" y="74"/>
                    <a:pt x="8715" y="32"/>
                  </a:cubicBezTo>
                  <a:cubicBezTo>
                    <a:pt x="8673" y="11"/>
                    <a:pt x="8631" y="0"/>
                    <a:pt x="8593" y="0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 flipH="1">
              <a:off x="5887350" y="2112975"/>
              <a:ext cx="429400" cy="252525"/>
            </a:xfrm>
            <a:custGeom>
              <a:avLst/>
              <a:gdLst/>
              <a:ahLst/>
              <a:cxnLst/>
              <a:rect l="l" t="t" r="r" b="b"/>
              <a:pathLst>
                <a:path w="17176" h="10101" extrusionOk="0">
                  <a:moveTo>
                    <a:pt x="8588" y="456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7" y="5024"/>
                  </a:lnTo>
                  <a:lnTo>
                    <a:pt x="8588" y="456"/>
                  </a:lnTo>
                  <a:close/>
                  <a:moveTo>
                    <a:pt x="8593" y="1"/>
                  </a:moveTo>
                  <a:cubicBezTo>
                    <a:pt x="8556" y="1"/>
                    <a:pt x="8524" y="11"/>
                    <a:pt x="8503" y="32"/>
                  </a:cubicBezTo>
                  <a:lnTo>
                    <a:pt x="128" y="4855"/>
                  </a:lnTo>
                  <a:cubicBezTo>
                    <a:pt x="85" y="4897"/>
                    <a:pt x="43" y="4982"/>
                    <a:pt x="43" y="5066"/>
                  </a:cubicBezTo>
                  <a:cubicBezTo>
                    <a:pt x="1" y="5109"/>
                    <a:pt x="43" y="5193"/>
                    <a:pt x="128" y="5236"/>
                  </a:cubicBezTo>
                  <a:lnTo>
                    <a:pt x="8503" y="10058"/>
                  </a:lnTo>
                  <a:cubicBezTo>
                    <a:pt x="8503" y="10058"/>
                    <a:pt x="8546" y="10100"/>
                    <a:pt x="8588" y="10100"/>
                  </a:cubicBezTo>
                  <a:cubicBezTo>
                    <a:pt x="8630" y="10100"/>
                    <a:pt x="8673" y="10058"/>
                    <a:pt x="8715" y="10058"/>
                  </a:cubicBezTo>
                  <a:lnTo>
                    <a:pt x="17048" y="5236"/>
                  </a:lnTo>
                  <a:cubicBezTo>
                    <a:pt x="17133" y="5193"/>
                    <a:pt x="17175" y="5109"/>
                    <a:pt x="17175" y="5066"/>
                  </a:cubicBezTo>
                  <a:cubicBezTo>
                    <a:pt x="17175" y="4982"/>
                    <a:pt x="17133" y="4897"/>
                    <a:pt x="17048" y="4855"/>
                  </a:cubicBezTo>
                  <a:lnTo>
                    <a:pt x="8715" y="32"/>
                  </a:lnTo>
                  <a:cubicBezTo>
                    <a:pt x="8673" y="11"/>
                    <a:pt x="8630" y="1"/>
                    <a:pt x="8593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 flipH="1">
              <a:off x="5887350" y="1992425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8376" y="582"/>
                  </a:moveTo>
                  <a:lnTo>
                    <a:pt x="8376" y="9719"/>
                  </a:lnTo>
                  <a:lnTo>
                    <a:pt x="466" y="14288"/>
                  </a:lnTo>
                  <a:lnTo>
                    <a:pt x="466" y="5151"/>
                  </a:lnTo>
                  <a:lnTo>
                    <a:pt x="8376" y="582"/>
                  </a:lnTo>
                  <a:close/>
                  <a:moveTo>
                    <a:pt x="8582" y="0"/>
                  </a:moveTo>
                  <a:cubicBezTo>
                    <a:pt x="8545" y="0"/>
                    <a:pt x="8503" y="11"/>
                    <a:pt x="8461" y="32"/>
                  </a:cubicBezTo>
                  <a:lnTo>
                    <a:pt x="127" y="4854"/>
                  </a:lnTo>
                  <a:cubicBezTo>
                    <a:pt x="43" y="4897"/>
                    <a:pt x="0" y="4939"/>
                    <a:pt x="0" y="5024"/>
                  </a:cubicBezTo>
                  <a:lnTo>
                    <a:pt x="0" y="14669"/>
                  </a:lnTo>
                  <a:cubicBezTo>
                    <a:pt x="0" y="14753"/>
                    <a:pt x="43" y="14838"/>
                    <a:pt x="127" y="14880"/>
                  </a:cubicBezTo>
                  <a:cubicBezTo>
                    <a:pt x="127" y="14880"/>
                    <a:pt x="170" y="14922"/>
                    <a:pt x="212" y="14922"/>
                  </a:cubicBezTo>
                  <a:cubicBezTo>
                    <a:pt x="254" y="14922"/>
                    <a:pt x="297" y="14880"/>
                    <a:pt x="339" y="14880"/>
                  </a:cubicBezTo>
                  <a:lnTo>
                    <a:pt x="8672" y="10058"/>
                  </a:lnTo>
                  <a:cubicBezTo>
                    <a:pt x="8757" y="10015"/>
                    <a:pt x="8799" y="9931"/>
                    <a:pt x="8799" y="9846"/>
                  </a:cubicBezTo>
                  <a:lnTo>
                    <a:pt x="8799" y="201"/>
                  </a:lnTo>
                  <a:cubicBezTo>
                    <a:pt x="8799" y="117"/>
                    <a:pt x="8757" y="74"/>
                    <a:pt x="8672" y="32"/>
                  </a:cubicBezTo>
                  <a:cubicBezTo>
                    <a:pt x="8651" y="11"/>
                    <a:pt x="8619" y="0"/>
                    <a:pt x="8582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 flipH="1">
              <a:off x="6095700" y="1992425"/>
              <a:ext cx="221050" cy="373075"/>
            </a:xfrm>
            <a:custGeom>
              <a:avLst/>
              <a:gdLst/>
              <a:ahLst/>
              <a:cxnLst/>
              <a:rect l="l" t="t" r="r" b="b"/>
              <a:pathLst>
                <a:path w="8842" h="14923" extrusionOk="0">
                  <a:moveTo>
                    <a:pt x="466" y="582"/>
                  </a:moveTo>
                  <a:lnTo>
                    <a:pt x="8376" y="5151"/>
                  </a:lnTo>
                  <a:lnTo>
                    <a:pt x="8376" y="14288"/>
                  </a:lnTo>
                  <a:lnTo>
                    <a:pt x="466" y="9719"/>
                  </a:lnTo>
                  <a:lnTo>
                    <a:pt x="466" y="582"/>
                  </a:lnTo>
                  <a:close/>
                  <a:moveTo>
                    <a:pt x="249" y="0"/>
                  </a:moveTo>
                  <a:cubicBezTo>
                    <a:pt x="212" y="0"/>
                    <a:pt x="170" y="11"/>
                    <a:pt x="128" y="32"/>
                  </a:cubicBezTo>
                  <a:cubicBezTo>
                    <a:pt x="43" y="74"/>
                    <a:pt x="1" y="117"/>
                    <a:pt x="43" y="201"/>
                  </a:cubicBezTo>
                  <a:lnTo>
                    <a:pt x="43" y="9888"/>
                  </a:lnTo>
                  <a:cubicBezTo>
                    <a:pt x="1" y="9931"/>
                    <a:pt x="43" y="10015"/>
                    <a:pt x="128" y="10058"/>
                  </a:cubicBezTo>
                  <a:lnTo>
                    <a:pt x="8503" y="14880"/>
                  </a:lnTo>
                  <a:cubicBezTo>
                    <a:pt x="8503" y="14880"/>
                    <a:pt x="8546" y="14922"/>
                    <a:pt x="8588" y="14922"/>
                  </a:cubicBezTo>
                  <a:cubicBezTo>
                    <a:pt x="8630" y="14922"/>
                    <a:pt x="8673" y="14880"/>
                    <a:pt x="8715" y="14880"/>
                  </a:cubicBezTo>
                  <a:cubicBezTo>
                    <a:pt x="8799" y="14838"/>
                    <a:pt x="8842" y="14753"/>
                    <a:pt x="8842" y="14669"/>
                  </a:cubicBezTo>
                  <a:lnTo>
                    <a:pt x="8842" y="5024"/>
                  </a:lnTo>
                  <a:cubicBezTo>
                    <a:pt x="8799" y="4939"/>
                    <a:pt x="8757" y="4897"/>
                    <a:pt x="8715" y="4854"/>
                  </a:cubicBezTo>
                  <a:lnTo>
                    <a:pt x="339" y="32"/>
                  </a:lnTo>
                  <a:cubicBezTo>
                    <a:pt x="318" y="11"/>
                    <a:pt x="286" y="0"/>
                    <a:pt x="249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 flipH="1">
              <a:off x="5892650" y="187687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1"/>
                  </a:moveTo>
                  <a:lnTo>
                    <a:pt x="16710" y="4823"/>
                  </a:lnTo>
                  <a:lnTo>
                    <a:pt x="8334" y="9646"/>
                  </a:lnTo>
                  <a:lnTo>
                    <a:pt x="0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 flipH="1">
              <a:off x="5886300" y="1871850"/>
              <a:ext cx="430450" cy="252525"/>
            </a:xfrm>
            <a:custGeom>
              <a:avLst/>
              <a:gdLst/>
              <a:ahLst/>
              <a:cxnLst/>
              <a:rect l="l" t="t" r="r" b="b"/>
              <a:pathLst>
                <a:path w="17218" h="10101" extrusionOk="0">
                  <a:moveTo>
                    <a:pt x="8588" y="456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7" y="5024"/>
                  </a:lnTo>
                  <a:lnTo>
                    <a:pt x="8588" y="456"/>
                  </a:lnTo>
                  <a:close/>
                  <a:moveTo>
                    <a:pt x="8593" y="1"/>
                  </a:moveTo>
                  <a:cubicBezTo>
                    <a:pt x="8556" y="1"/>
                    <a:pt x="8524" y="12"/>
                    <a:pt x="8503" y="33"/>
                  </a:cubicBezTo>
                  <a:lnTo>
                    <a:pt x="128" y="4855"/>
                  </a:lnTo>
                  <a:cubicBezTo>
                    <a:pt x="1" y="4940"/>
                    <a:pt x="1" y="5151"/>
                    <a:pt x="128" y="5236"/>
                  </a:cubicBezTo>
                  <a:lnTo>
                    <a:pt x="8503" y="10101"/>
                  </a:lnTo>
                  <a:lnTo>
                    <a:pt x="8715" y="10101"/>
                  </a:lnTo>
                  <a:lnTo>
                    <a:pt x="17048" y="5236"/>
                  </a:lnTo>
                  <a:cubicBezTo>
                    <a:pt x="17218" y="5151"/>
                    <a:pt x="17218" y="4940"/>
                    <a:pt x="17048" y="4855"/>
                  </a:cubicBezTo>
                  <a:lnTo>
                    <a:pt x="8715" y="33"/>
                  </a:lnTo>
                  <a:cubicBezTo>
                    <a:pt x="8673" y="12"/>
                    <a:pt x="8630" y="1"/>
                    <a:pt x="8593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 flipH="1">
              <a:off x="5468575" y="907375"/>
              <a:ext cx="430450" cy="251450"/>
            </a:xfrm>
            <a:custGeom>
              <a:avLst/>
              <a:gdLst/>
              <a:ahLst/>
              <a:cxnLst/>
              <a:rect l="l" t="t" r="r" b="b"/>
              <a:pathLst>
                <a:path w="17218" h="10058" extrusionOk="0">
                  <a:moveTo>
                    <a:pt x="8588" y="455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8" y="5024"/>
                  </a:lnTo>
                  <a:lnTo>
                    <a:pt x="8588" y="455"/>
                  </a:lnTo>
                  <a:close/>
                  <a:moveTo>
                    <a:pt x="8625" y="1"/>
                  </a:moveTo>
                  <a:cubicBezTo>
                    <a:pt x="8588" y="1"/>
                    <a:pt x="8546" y="11"/>
                    <a:pt x="8504" y="32"/>
                  </a:cubicBezTo>
                  <a:lnTo>
                    <a:pt x="128" y="4855"/>
                  </a:lnTo>
                  <a:cubicBezTo>
                    <a:pt x="1" y="4939"/>
                    <a:pt x="1" y="5151"/>
                    <a:pt x="128" y="5235"/>
                  </a:cubicBezTo>
                  <a:lnTo>
                    <a:pt x="8504" y="10058"/>
                  </a:lnTo>
                  <a:lnTo>
                    <a:pt x="8588" y="10058"/>
                  </a:lnTo>
                  <a:cubicBezTo>
                    <a:pt x="8631" y="10058"/>
                    <a:pt x="8673" y="10058"/>
                    <a:pt x="8715" y="10016"/>
                  </a:cubicBezTo>
                  <a:lnTo>
                    <a:pt x="17049" y="5193"/>
                  </a:lnTo>
                  <a:cubicBezTo>
                    <a:pt x="17218" y="5109"/>
                    <a:pt x="17218" y="4897"/>
                    <a:pt x="17049" y="4812"/>
                  </a:cubicBezTo>
                  <a:lnTo>
                    <a:pt x="8715" y="32"/>
                  </a:lnTo>
                  <a:cubicBezTo>
                    <a:pt x="8694" y="11"/>
                    <a:pt x="8662" y="1"/>
                    <a:pt x="8625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 flipH="1">
              <a:off x="5469625" y="786550"/>
              <a:ext cx="220000" cy="372275"/>
            </a:xfrm>
            <a:custGeom>
              <a:avLst/>
              <a:gdLst/>
              <a:ahLst/>
              <a:cxnLst/>
              <a:rect l="l" t="t" r="r" b="b"/>
              <a:pathLst>
                <a:path w="8800" h="14891" extrusionOk="0">
                  <a:moveTo>
                    <a:pt x="8376" y="593"/>
                  </a:moveTo>
                  <a:lnTo>
                    <a:pt x="8376" y="9730"/>
                  </a:lnTo>
                  <a:lnTo>
                    <a:pt x="466" y="14299"/>
                  </a:lnTo>
                  <a:lnTo>
                    <a:pt x="466" y="5161"/>
                  </a:lnTo>
                  <a:lnTo>
                    <a:pt x="8376" y="593"/>
                  </a:lnTo>
                  <a:close/>
                  <a:moveTo>
                    <a:pt x="8461" y="1"/>
                  </a:moveTo>
                  <a:lnTo>
                    <a:pt x="128" y="4865"/>
                  </a:lnTo>
                  <a:cubicBezTo>
                    <a:pt x="43" y="4865"/>
                    <a:pt x="1" y="4950"/>
                    <a:pt x="1" y="5035"/>
                  </a:cubicBezTo>
                  <a:lnTo>
                    <a:pt x="1" y="14722"/>
                  </a:lnTo>
                  <a:cubicBezTo>
                    <a:pt x="1" y="14806"/>
                    <a:pt x="43" y="14849"/>
                    <a:pt x="128" y="14891"/>
                  </a:cubicBezTo>
                  <a:lnTo>
                    <a:pt x="339" y="14891"/>
                  </a:lnTo>
                  <a:lnTo>
                    <a:pt x="8673" y="10068"/>
                  </a:lnTo>
                  <a:cubicBezTo>
                    <a:pt x="8757" y="10026"/>
                    <a:pt x="8800" y="9942"/>
                    <a:pt x="8800" y="9857"/>
                  </a:cubicBezTo>
                  <a:lnTo>
                    <a:pt x="8800" y="212"/>
                  </a:lnTo>
                  <a:cubicBezTo>
                    <a:pt x="8800" y="128"/>
                    <a:pt x="8757" y="43"/>
                    <a:pt x="8673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 flipH="1">
              <a:off x="5677950" y="786550"/>
              <a:ext cx="221075" cy="372275"/>
            </a:xfrm>
            <a:custGeom>
              <a:avLst/>
              <a:gdLst/>
              <a:ahLst/>
              <a:cxnLst/>
              <a:rect l="l" t="t" r="r" b="b"/>
              <a:pathLst>
                <a:path w="8843" h="14891" extrusionOk="0">
                  <a:moveTo>
                    <a:pt x="466" y="593"/>
                  </a:moveTo>
                  <a:lnTo>
                    <a:pt x="8419" y="5161"/>
                  </a:lnTo>
                  <a:lnTo>
                    <a:pt x="8419" y="14299"/>
                  </a:lnTo>
                  <a:lnTo>
                    <a:pt x="466" y="9730"/>
                  </a:lnTo>
                  <a:lnTo>
                    <a:pt x="466" y="593"/>
                  </a:lnTo>
                  <a:close/>
                  <a:moveTo>
                    <a:pt x="128" y="1"/>
                  </a:moveTo>
                  <a:cubicBezTo>
                    <a:pt x="86" y="43"/>
                    <a:pt x="43" y="128"/>
                    <a:pt x="1" y="212"/>
                  </a:cubicBezTo>
                  <a:lnTo>
                    <a:pt x="1" y="9899"/>
                  </a:lnTo>
                  <a:cubicBezTo>
                    <a:pt x="1" y="9942"/>
                    <a:pt x="43" y="10026"/>
                    <a:pt x="128" y="10068"/>
                  </a:cubicBezTo>
                  <a:lnTo>
                    <a:pt x="8504" y="14891"/>
                  </a:lnTo>
                  <a:lnTo>
                    <a:pt x="8715" y="14891"/>
                  </a:lnTo>
                  <a:cubicBezTo>
                    <a:pt x="8757" y="14849"/>
                    <a:pt x="8800" y="14764"/>
                    <a:pt x="8842" y="14679"/>
                  </a:cubicBezTo>
                  <a:lnTo>
                    <a:pt x="8842" y="5035"/>
                  </a:lnTo>
                  <a:cubicBezTo>
                    <a:pt x="8842" y="4950"/>
                    <a:pt x="8800" y="4865"/>
                    <a:pt x="8715" y="4865"/>
                  </a:cubicBezTo>
                  <a:lnTo>
                    <a:pt x="339" y="1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 flipH="1">
              <a:off x="5474925" y="67127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1"/>
                  </a:moveTo>
                  <a:lnTo>
                    <a:pt x="16710" y="4823"/>
                  </a:lnTo>
                  <a:lnTo>
                    <a:pt x="8334" y="9646"/>
                  </a:lnTo>
                  <a:lnTo>
                    <a:pt x="1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 flipH="1">
              <a:off x="5469625" y="666000"/>
              <a:ext cx="429400" cy="251725"/>
            </a:xfrm>
            <a:custGeom>
              <a:avLst/>
              <a:gdLst/>
              <a:ahLst/>
              <a:cxnLst/>
              <a:rect l="l" t="t" r="r" b="b"/>
              <a:pathLst>
                <a:path w="17176" h="10069" extrusionOk="0">
                  <a:moveTo>
                    <a:pt x="8588" y="466"/>
                  </a:moveTo>
                  <a:lnTo>
                    <a:pt x="16541" y="5034"/>
                  </a:lnTo>
                  <a:lnTo>
                    <a:pt x="8588" y="9603"/>
                  </a:lnTo>
                  <a:lnTo>
                    <a:pt x="678" y="5034"/>
                  </a:lnTo>
                  <a:lnTo>
                    <a:pt x="8588" y="466"/>
                  </a:lnTo>
                  <a:close/>
                  <a:moveTo>
                    <a:pt x="8504" y="0"/>
                  </a:moveTo>
                  <a:lnTo>
                    <a:pt x="128" y="4823"/>
                  </a:lnTo>
                  <a:cubicBezTo>
                    <a:pt x="86" y="4865"/>
                    <a:pt x="43" y="4950"/>
                    <a:pt x="1" y="5034"/>
                  </a:cubicBezTo>
                  <a:cubicBezTo>
                    <a:pt x="1" y="5119"/>
                    <a:pt x="43" y="5203"/>
                    <a:pt x="128" y="5246"/>
                  </a:cubicBezTo>
                  <a:lnTo>
                    <a:pt x="8504" y="10068"/>
                  </a:lnTo>
                  <a:lnTo>
                    <a:pt x="8715" y="10068"/>
                  </a:lnTo>
                  <a:lnTo>
                    <a:pt x="17091" y="5246"/>
                  </a:lnTo>
                  <a:cubicBezTo>
                    <a:pt x="17133" y="5203"/>
                    <a:pt x="17176" y="5119"/>
                    <a:pt x="17176" y="5034"/>
                  </a:cubicBezTo>
                  <a:cubicBezTo>
                    <a:pt x="17176" y="4950"/>
                    <a:pt x="17133" y="4865"/>
                    <a:pt x="17091" y="4823"/>
                  </a:cubicBezTo>
                  <a:lnTo>
                    <a:pt x="8715" y="0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 flipH="1">
              <a:off x="5474925" y="1394650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6710" y="4823"/>
                  </a:moveTo>
                  <a:lnTo>
                    <a:pt x="8334" y="9645"/>
                  </a:lnTo>
                  <a:lnTo>
                    <a:pt x="1" y="48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 flipH="1">
              <a:off x="5468575" y="1269050"/>
              <a:ext cx="430450" cy="251475"/>
            </a:xfrm>
            <a:custGeom>
              <a:avLst/>
              <a:gdLst/>
              <a:ahLst/>
              <a:cxnLst/>
              <a:rect l="l" t="t" r="r" b="b"/>
              <a:pathLst>
                <a:path w="17218" h="10059" extrusionOk="0">
                  <a:moveTo>
                    <a:pt x="8588" y="456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8" y="5024"/>
                  </a:lnTo>
                  <a:lnTo>
                    <a:pt x="8588" y="456"/>
                  </a:lnTo>
                  <a:close/>
                  <a:moveTo>
                    <a:pt x="8593" y="1"/>
                  </a:moveTo>
                  <a:cubicBezTo>
                    <a:pt x="8556" y="1"/>
                    <a:pt x="8525" y="11"/>
                    <a:pt x="8504" y="33"/>
                  </a:cubicBezTo>
                  <a:lnTo>
                    <a:pt x="128" y="4855"/>
                  </a:lnTo>
                  <a:cubicBezTo>
                    <a:pt x="1" y="4940"/>
                    <a:pt x="1" y="5151"/>
                    <a:pt x="128" y="5236"/>
                  </a:cubicBezTo>
                  <a:lnTo>
                    <a:pt x="8504" y="10058"/>
                  </a:lnTo>
                  <a:lnTo>
                    <a:pt x="8715" y="10058"/>
                  </a:lnTo>
                  <a:lnTo>
                    <a:pt x="17049" y="5236"/>
                  </a:lnTo>
                  <a:cubicBezTo>
                    <a:pt x="17218" y="5151"/>
                    <a:pt x="17218" y="4940"/>
                    <a:pt x="17049" y="4855"/>
                  </a:cubicBezTo>
                  <a:lnTo>
                    <a:pt x="8715" y="33"/>
                  </a:lnTo>
                  <a:cubicBezTo>
                    <a:pt x="8673" y="11"/>
                    <a:pt x="8631" y="1"/>
                    <a:pt x="859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 flipH="1">
              <a:off x="6095700" y="1389625"/>
              <a:ext cx="221050" cy="614200"/>
            </a:xfrm>
            <a:custGeom>
              <a:avLst/>
              <a:gdLst/>
              <a:ahLst/>
              <a:cxnLst/>
              <a:rect l="l" t="t" r="r" b="b"/>
              <a:pathLst>
                <a:path w="8842" h="24568" extrusionOk="0">
                  <a:moveTo>
                    <a:pt x="8376" y="582"/>
                  </a:moveTo>
                  <a:lnTo>
                    <a:pt x="8376" y="19364"/>
                  </a:lnTo>
                  <a:lnTo>
                    <a:pt x="466" y="23933"/>
                  </a:lnTo>
                  <a:lnTo>
                    <a:pt x="466" y="5151"/>
                  </a:lnTo>
                  <a:lnTo>
                    <a:pt x="8376" y="582"/>
                  </a:lnTo>
                  <a:close/>
                  <a:moveTo>
                    <a:pt x="8593" y="0"/>
                  </a:moveTo>
                  <a:cubicBezTo>
                    <a:pt x="8556" y="0"/>
                    <a:pt x="8524" y="11"/>
                    <a:pt x="8503" y="32"/>
                  </a:cubicBezTo>
                  <a:lnTo>
                    <a:pt x="128" y="4854"/>
                  </a:lnTo>
                  <a:cubicBezTo>
                    <a:pt x="43" y="4897"/>
                    <a:pt x="1" y="4939"/>
                    <a:pt x="43" y="5024"/>
                  </a:cubicBezTo>
                  <a:lnTo>
                    <a:pt x="43" y="24313"/>
                  </a:lnTo>
                  <a:cubicBezTo>
                    <a:pt x="1" y="24398"/>
                    <a:pt x="43" y="24482"/>
                    <a:pt x="128" y="24525"/>
                  </a:cubicBezTo>
                  <a:cubicBezTo>
                    <a:pt x="170" y="24525"/>
                    <a:pt x="212" y="24567"/>
                    <a:pt x="254" y="24567"/>
                  </a:cubicBezTo>
                  <a:cubicBezTo>
                    <a:pt x="297" y="24567"/>
                    <a:pt x="339" y="24525"/>
                    <a:pt x="381" y="24525"/>
                  </a:cubicBezTo>
                  <a:lnTo>
                    <a:pt x="8715" y="19702"/>
                  </a:lnTo>
                  <a:cubicBezTo>
                    <a:pt x="8799" y="19660"/>
                    <a:pt x="8842" y="19575"/>
                    <a:pt x="8842" y="19491"/>
                  </a:cubicBezTo>
                  <a:lnTo>
                    <a:pt x="8842" y="201"/>
                  </a:lnTo>
                  <a:cubicBezTo>
                    <a:pt x="8842" y="117"/>
                    <a:pt x="8799" y="74"/>
                    <a:pt x="8715" y="32"/>
                  </a:cubicBezTo>
                  <a:cubicBezTo>
                    <a:pt x="8673" y="11"/>
                    <a:pt x="8630" y="0"/>
                    <a:pt x="8593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 flipH="1">
              <a:off x="6102050" y="127407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6710" y="4823"/>
                  </a:moveTo>
                  <a:lnTo>
                    <a:pt x="8376" y="9646"/>
                  </a:lnTo>
                  <a:lnTo>
                    <a:pt x="1" y="4823"/>
                  </a:lnTo>
                  <a:lnTo>
                    <a:pt x="8376" y="1"/>
                  </a:ln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 flipH="1">
              <a:off x="6095700" y="1269050"/>
              <a:ext cx="430450" cy="251475"/>
            </a:xfrm>
            <a:custGeom>
              <a:avLst/>
              <a:gdLst/>
              <a:ahLst/>
              <a:cxnLst/>
              <a:rect l="l" t="t" r="r" b="b"/>
              <a:pathLst>
                <a:path w="17218" h="10059" extrusionOk="0">
                  <a:moveTo>
                    <a:pt x="8630" y="456"/>
                  </a:moveTo>
                  <a:lnTo>
                    <a:pt x="16541" y="5024"/>
                  </a:lnTo>
                  <a:lnTo>
                    <a:pt x="8630" y="9593"/>
                  </a:lnTo>
                  <a:lnTo>
                    <a:pt x="678" y="5024"/>
                  </a:lnTo>
                  <a:lnTo>
                    <a:pt x="8630" y="456"/>
                  </a:lnTo>
                  <a:close/>
                  <a:moveTo>
                    <a:pt x="8625" y="1"/>
                  </a:moveTo>
                  <a:cubicBezTo>
                    <a:pt x="8588" y="1"/>
                    <a:pt x="8546" y="11"/>
                    <a:pt x="8504" y="33"/>
                  </a:cubicBezTo>
                  <a:lnTo>
                    <a:pt x="170" y="4855"/>
                  </a:lnTo>
                  <a:cubicBezTo>
                    <a:pt x="1" y="4940"/>
                    <a:pt x="1" y="5151"/>
                    <a:pt x="170" y="5236"/>
                  </a:cubicBezTo>
                  <a:lnTo>
                    <a:pt x="8504" y="10058"/>
                  </a:lnTo>
                  <a:lnTo>
                    <a:pt x="8757" y="10058"/>
                  </a:lnTo>
                  <a:lnTo>
                    <a:pt x="17091" y="5236"/>
                  </a:lnTo>
                  <a:cubicBezTo>
                    <a:pt x="17218" y="5151"/>
                    <a:pt x="17218" y="4940"/>
                    <a:pt x="17091" y="4855"/>
                  </a:cubicBezTo>
                  <a:lnTo>
                    <a:pt x="8715" y="33"/>
                  </a:lnTo>
                  <a:cubicBezTo>
                    <a:pt x="8694" y="11"/>
                    <a:pt x="8662" y="1"/>
                    <a:pt x="8625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 flipH="1">
              <a:off x="5886300" y="0"/>
              <a:ext cx="430450" cy="252525"/>
            </a:xfrm>
            <a:custGeom>
              <a:avLst/>
              <a:gdLst/>
              <a:ahLst/>
              <a:cxnLst/>
              <a:rect l="l" t="t" r="r" b="b"/>
              <a:pathLst>
                <a:path w="17218" h="10101" extrusionOk="0">
                  <a:moveTo>
                    <a:pt x="8588" y="455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7" y="5024"/>
                  </a:lnTo>
                  <a:lnTo>
                    <a:pt x="8588" y="455"/>
                  </a:lnTo>
                  <a:close/>
                  <a:moveTo>
                    <a:pt x="8593" y="1"/>
                  </a:moveTo>
                  <a:cubicBezTo>
                    <a:pt x="8556" y="1"/>
                    <a:pt x="8524" y="11"/>
                    <a:pt x="8503" y="32"/>
                  </a:cubicBezTo>
                  <a:lnTo>
                    <a:pt x="128" y="4855"/>
                  </a:lnTo>
                  <a:cubicBezTo>
                    <a:pt x="1" y="4939"/>
                    <a:pt x="1" y="5151"/>
                    <a:pt x="128" y="5235"/>
                  </a:cubicBezTo>
                  <a:lnTo>
                    <a:pt x="8503" y="10058"/>
                  </a:lnTo>
                  <a:cubicBezTo>
                    <a:pt x="8503" y="10058"/>
                    <a:pt x="8546" y="10100"/>
                    <a:pt x="8588" y="10100"/>
                  </a:cubicBezTo>
                  <a:cubicBezTo>
                    <a:pt x="8630" y="10058"/>
                    <a:pt x="8673" y="10058"/>
                    <a:pt x="8715" y="10058"/>
                  </a:cubicBezTo>
                  <a:lnTo>
                    <a:pt x="17048" y="5235"/>
                  </a:lnTo>
                  <a:cubicBezTo>
                    <a:pt x="17218" y="5151"/>
                    <a:pt x="17218" y="4939"/>
                    <a:pt x="17048" y="4855"/>
                  </a:cubicBezTo>
                  <a:lnTo>
                    <a:pt x="8715" y="32"/>
                  </a:lnTo>
                  <a:cubicBezTo>
                    <a:pt x="8673" y="11"/>
                    <a:pt x="8630" y="1"/>
                    <a:pt x="8593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 flipH="1">
              <a:off x="6095700" y="0"/>
              <a:ext cx="221050" cy="373075"/>
            </a:xfrm>
            <a:custGeom>
              <a:avLst/>
              <a:gdLst/>
              <a:ahLst/>
              <a:cxnLst/>
              <a:rect l="l" t="t" r="r" b="b"/>
              <a:pathLst>
                <a:path w="8842" h="14923" extrusionOk="0">
                  <a:moveTo>
                    <a:pt x="8376" y="582"/>
                  </a:moveTo>
                  <a:lnTo>
                    <a:pt x="8376" y="9719"/>
                  </a:lnTo>
                  <a:lnTo>
                    <a:pt x="466" y="14288"/>
                  </a:lnTo>
                  <a:lnTo>
                    <a:pt x="466" y="5151"/>
                  </a:lnTo>
                  <a:lnTo>
                    <a:pt x="8376" y="582"/>
                  </a:lnTo>
                  <a:close/>
                  <a:moveTo>
                    <a:pt x="8593" y="1"/>
                  </a:moveTo>
                  <a:cubicBezTo>
                    <a:pt x="8556" y="1"/>
                    <a:pt x="8524" y="11"/>
                    <a:pt x="8503" y="32"/>
                  </a:cubicBezTo>
                  <a:lnTo>
                    <a:pt x="128" y="4855"/>
                  </a:lnTo>
                  <a:cubicBezTo>
                    <a:pt x="43" y="4897"/>
                    <a:pt x="1" y="4939"/>
                    <a:pt x="43" y="5024"/>
                  </a:cubicBezTo>
                  <a:lnTo>
                    <a:pt x="43" y="14711"/>
                  </a:lnTo>
                  <a:cubicBezTo>
                    <a:pt x="43" y="14796"/>
                    <a:pt x="85" y="14880"/>
                    <a:pt x="128" y="14923"/>
                  </a:cubicBezTo>
                  <a:lnTo>
                    <a:pt x="254" y="14923"/>
                  </a:lnTo>
                  <a:cubicBezTo>
                    <a:pt x="297" y="14880"/>
                    <a:pt x="339" y="14880"/>
                    <a:pt x="381" y="14880"/>
                  </a:cubicBezTo>
                  <a:lnTo>
                    <a:pt x="8715" y="10058"/>
                  </a:lnTo>
                  <a:cubicBezTo>
                    <a:pt x="8799" y="10016"/>
                    <a:pt x="8842" y="9931"/>
                    <a:pt x="8842" y="9846"/>
                  </a:cubicBezTo>
                  <a:lnTo>
                    <a:pt x="8842" y="202"/>
                  </a:lnTo>
                  <a:cubicBezTo>
                    <a:pt x="8799" y="117"/>
                    <a:pt x="8757" y="75"/>
                    <a:pt x="8715" y="32"/>
                  </a:cubicBezTo>
                  <a:cubicBezTo>
                    <a:pt x="8673" y="11"/>
                    <a:pt x="8630" y="1"/>
                    <a:pt x="8593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 flipH="1">
              <a:off x="5887350" y="0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466" y="582"/>
                  </a:moveTo>
                  <a:lnTo>
                    <a:pt x="8376" y="5151"/>
                  </a:lnTo>
                  <a:lnTo>
                    <a:pt x="8376" y="14288"/>
                  </a:lnTo>
                  <a:lnTo>
                    <a:pt x="466" y="9719"/>
                  </a:lnTo>
                  <a:lnTo>
                    <a:pt x="466" y="582"/>
                  </a:lnTo>
                  <a:close/>
                  <a:moveTo>
                    <a:pt x="217" y="1"/>
                  </a:moveTo>
                  <a:cubicBezTo>
                    <a:pt x="180" y="1"/>
                    <a:pt x="148" y="11"/>
                    <a:pt x="127" y="32"/>
                  </a:cubicBezTo>
                  <a:cubicBezTo>
                    <a:pt x="43" y="75"/>
                    <a:pt x="0" y="117"/>
                    <a:pt x="0" y="202"/>
                  </a:cubicBezTo>
                  <a:lnTo>
                    <a:pt x="0" y="9889"/>
                  </a:lnTo>
                  <a:cubicBezTo>
                    <a:pt x="0" y="9973"/>
                    <a:pt x="43" y="10016"/>
                    <a:pt x="127" y="10058"/>
                  </a:cubicBezTo>
                  <a:lnTo>
                    <a:pt x="8461" y="14923"/>
                  </a:lnTo>
                  <a:lnTo>
                    <a:pt x="8588" y="14923"/>
                  </a:lnTo>
                  <a:cubicBezTo>
                    <a:pt x="8630" y="14880"/>
                    <a:pt x="8672" y="14880"/>
                    <a:pt x="8672" y="14880"/>
                  </a:cubicBezTo>
                  <a:cubicBezTo>
                    <a:pt x="8757" y="14838"/>
                    <a:pt x="8799" y="14753"/>
                    <a:pt x="8799" y="14669"/>
                  </a:cubicBezTo>
                  <a:lnTo>
                    <a:pt x="8799" y="5024"/>
                  </a:lnTo>
                  <a:cubicBezTo>
                    <a:pt x="8799" y="4939"/>
                    <a:pt x="8757" y="4897"/>
                    <a:pt x="8672" y="4855"/>
                  </a:cubicBezTo>
                  <a:lnTo>
                    <a:pt x="339" y="32"/>
                  </a:lnTo>
                  <a:cubicBezTo>
                    <a:pt x="297" y="11"/>
                    <a:pt x="254" y="1"/>
                    <a:pt x="217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 flipH="1">
              <a:off x="5892650" y="246150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9645"/>
                  </a:moveTo>
                  <a:lnTo>
                    <a:pt x="0" y="4823"/>
                  </a:lnTo>
                  <a:lnTo>
                    <a:pt x="8334" y="0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 flipH="1">
              <a:off x="5887350" y="241125"/>
              <a:ext cx="428350" cy="252500"/>
            </a:xfrm>
            <a:custGeom>
              <a:avLst/>
              <a:gdLst/>
              <a:ahLst/>
              <a:cxnLst/>
              <a:rect l="l" t="t" r="r" b="b"/>
              <a:pathLst>
                <a:path w="17134" h="10100" extrusionOk="0">
                  <a:moveTo>
                    <a:pt x="8546" y="455"/>
                  </a:moveTo>
                  <a:lnTo>
                    <a:pt x="16499" y="5024"/>
                  </a:lnTo>
                  <a:lnTo>
                    <a:pt x="8546" y="9592"/>
                  </a:lnTo>
                  <a:lnTo>
                    <a:pt x="635" y="5024"/>
                  </a:lnTo>
                  <a:lnTo>
                    <a:pt x="8546" y="455"/>
                  </a:lnTo>
                  <a:close/>
                  <a:moveTo>
                    <a:pt x="8551" y="0"/>
                  </a:moveTo>
                  <a:cubicBezTo>
                    <a:pt x="8514" y="0"/>
                    <a:pt x="8482" y="11"/>
                    <a:pt x="8461" y="32"/>
                  </a:cubicBezTo>
                  <a:lnTo>
                    <a:pt x="86" y="4855"/>
                  </a:lnTo>
                  <a:cubicBezTo>
                    <a:pt x="43" y="4897"/>
                    <a:pt x="1" y="4939"/>
                    <a:pt x="1" y="5024"/>
                  </a:cubicBezTo>
                  <a:cubicBezTo>
                    <a:pt x="1" y="5108"/>
                    <a:pt x="43" y="5193"/>
                    <a:pt x="86" y="5235"/>
                  </a:cubicBezTo>
                  <a:lnTo>
                    <a:pt x="8461" y="10058"/>
                  </a:lnTo>
                  <a:cubicBezTo>
                    <a:pt x="8461" y="10058"/>
                    <a:pt x="8504" y="10100"/>
                    <a:pt x="8546" y="10100"/>
                  </a:cubicBezTo>
                  <a:cubicBezTo>
                    <a:pt x="8588" y="10100"/>
                    <a:pt x="8631" y="10058"/>
                    <a:pt x="8673" y="10058"/>
                  </a:cubicBezTo>
                  <a:lnTo>
                    <a:pt x="17006" y="5235"/>
                  </a:lnTo>
                  <a:cubicBezTo>
                    <a:pt x="17091" y="5193"/>
                    <a:pt x="17133" y="5108"/>
                    <a:pt x="17133" y="5024"/>
                  </a:cubicBezTo>
                  <a:cubicBezTo>
                    <a:pt x="17133" y="4939"/>
                    <a:pt x="17091" y="4897"/>
                    <a:pt x="17006" y="4855"/>
                  </a:cubicBezTo>
                  <a:lnTo>
                    <a:pt x="8673" y="32"/>
                  </a:lnTo>
                  <a:cubicBezTo>
                    <a:pt x="8631" y="11"/>
                    <a:pt x="8588" y="0"/>
                    <a:pt x="8551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 flipH="1">
              <a:off x="6310375" y="430150"/>
              <a:ext cx="209425" cy="241150"/>
            </a:xfrm>
            <a:custGeom>
              <a:avLst/>
              <a:gdLst/>
              <a:ahLst/>
              <a:cxnLst/>
              <a:rect l="l" t="t" r="r" b="b"/>
              <a:pathLst>
                <a:path w="8377" h="9646" extrusionOk="0">
                  <a:moveTo>
                    <a:pt x="1" y="1"/>
                  </a:moveTo>
                  <a:lnTo>
                    <a:pt x="1" y="9646"/>
                  </a:lnTo>
                  <a:lnTo>
                    <a:pt x="8376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 flipH="1">
              <a:off x="6304025" y="424075"/>
              <a:ext cx="221050" cy="252525"/>
            </a:xfrm>
            <a:custGeom>
              <a:avLst/>
              <a:gdLst/>
              <a:ahLst/>
              <a:cxnLst/>
              <a:rect l="l" t="t" r="r" b="b"/>
              <a:pathLst>
                <a:path w="8842" h="10101" extrusionOk="0">
                  <a:moveTo>
                    <a:pt x="465" y="625"/>
                  </a:moveTo>
                  <a:lnTo>
                    <a:pt x="8164" y="5066"/>
                  </a:lnTo>
                  <a:lnTo>
                    <a:pt x="465" y="9508"/>
                  </a:lnTo>
                  <a:lnTo>
                    <a:pt x="465" y="625"/>
                  </a:lnTo>
                  <a:close/>
                  <a:moveTo>
                    <a:pt x="217" y="1"/>
                  </a:moveTo>
                  <a:cubicBezTo>
                    <a:pt x="180" y="1"/>
                    <a:pt x="148" y="11"/>
                    <a:pt x="127" y="32"/>
                  </a:cubicBezTo>
                  <a:cubicBezTo>
                    <a:pt x="42" y="75"/>
                    <a:pt x="0" y="159"/>
                    <a:pt x="0" y="244"/>
                  </a:cubicBezTo>
                  <a:lnTo>
                    <a:pt x="0" y="9889"/>
                  </a:lnTo>
                  <a:cubicBezTo>
                    <a:pt x="0" y="9973"/>
                    <a:pt x="42" y="10058"/>
                    <a:pt x="127" y="10100"/>
                  </a:cubicBezTo>
                  <a:lnTo>
                    <a:pt x="339" y="10100"/>
                  </a:lnTo>
                  <a:lnTo>
                    <a:pt x="8714" y="5235"/>
                  </a:lnTo>
                  <a:cubicBezTo>
                    <a:pt x="8841" y="5151"/>
                    <a:pt x="8841" y="4939"/>
                    <a:pt x="8714" y="4855"/>
                  </a:cubicBezTo>
                  <a:lnTo>
                    <a:pt x="339" y="32"/>
                  </a:lnTo>
                  <a:cubicBezTo>
                    <a:pt x="296" y="11"/>
                    <a:pt x="254" y="1"/>
                    <a:pt x="217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 flipH="1">
              <a:off x="6310375" y="1635775"/>
              <a:ext cx="417750" cy="241125"/>
            </a:xfrm>
            <a:custGeom>
              <a:avLst/>
              <a:gdLst/>
              <a:ahLst/>
              <a:cxnLst/>
              <a:rect l="l" t="t" r="r" b="b"/>
              <a:pathLst>
                <a:path w="16710" h="9645" extrusionOk="0">
                  <a:moveTo>
                    <a:pt x="16709" y="4822"/>
                  </a:moveTo>
                  <a:lnTo>
                    <a:pt x="8334" y="9645"/>
                  </a:lnTo>
                  <a:lnTo>
                    <a:pt x="0" y="4822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 flipH="1">
              <a:off x="6519775" y="127407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0" y="4823"/>
                  </a:moveTo>
                  <a:lnTo>
                    <a:pt x="8376" y="1"/>
                  </a:lnTo>
                  <a:lnTo>
                    <a:pt x="16710" y="4823"/>
                  </a:lnTo>
                  <a:lnTo>
                    <a:pt x="8376" y="9646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 flipH="1">
              <a:off x="6512375" y="1269050"/>
              <a:ext cx="431500" cy="251475"/>
            </a:xfrm>
            <a:custGeom>
              <a:avLst/>
              <a:gdLst/>
              <a:ahLst/>
              <a:cxnLst/>
              <a:rect l="l" t="t" r="r" b="b"/>
              <a:pathLst>
                <a:path w="17260" h="10059" extrusionOk="0">
                  <a:moveTo>
                    <a:pt x="8630" y="456"/>
                  </a:moveTo>
                  <a:lnTo>
                    <a:pt x="16541" y="5024"/>
                  </a:lnTo>
                  <a:lnTo>
                    <a:pt x="8630" y="9593"/>
                  </a:lnTo>
                  <a:lnTo>
                    <a:pt x="677" y="5024"/>
                  </a:lnTo>
                  <a:lnTo>
                    <a:pt x="8630" y="456"/>
                  </a:lnTo>
                  <a:close/>
                  <a:moveTo>
                    <a:pt x="8635" y="1"/>
                  </a:moveTo>
                  <a:cubicBezTo>
                    <a:pt x="8598" y="1"/>
                    <a:pt x="8567" y="11"/>
                    <a:pt x="8546" y="33"/>
                  </a:cubicBezTo>
                  <a:lnTo>
                    <a:pt x="170" y="4855"/>
                  </a:lnTo>
                  <a:cubicBezTo>
                    <a:pt x="1" y="4940"/>
                    <a:pt x="1" y="5151"/>
                    <a:pt x="170" y="5236"/>
                  </a:cubicBezTo>
                  <a:lnTo>
                    <a:pt x="8503" y="10058"/>
                  </a:lnTo>
                  <a:lnTo>
                    <a:pt x="8757" y="10058"/>
                  </a:lnTo>
                  <a:lnTo>
                    <a:pt x="17091" y="5236"/>
                  </a:lnTo>
                  <a:cubicBezTo>
                    <a:pt x="17260" y="5151"/>
                    <a:pt x="17260" y="4940"/>
                    <a:pt x="17091" y="4855"/>
                  </a:cubicBezTo>
                  <a:lnTo>
                    <a:pt x="8757" y="33"/>
                  </a:lnTo>
                  <a:cubicBezTo>
                    <a:pt x="8715" y="11"/>
                    <a:pt x="8672" y="1"/>
                    <a:pt x="8635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 flipH="1">
              <a:off x="7145850" y="281492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" y="4823"/>
                  </a:moveTo>
                  <a:lnTo>
                    <a:pt x="8334" y="1"/>
                  </a:lnTo>
                  <a:lnTo>
                    <a:pt x="16710" y="4823"/>
                  </a:lnTo>
                  <a:lnTo>
                    <a:pt x="8334" y="9645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 flipH="1">
              <a:off x="7139500" y="3051025"/>
              <a:ext cx="431500" cy="252525"/>
            </a:xfrm>
            <a:custGeom>
              <a:avLst/>
              <a:gdLst/>
              <a:ahLst/>
              <a:cxnLst/>
              <a:rect l="l" t="t" r="r" b="b"/>
              <a:pathLst>
                <a:path w="17260" h="10101" extrusionOk="0">
                  <a:moveTo>
                    <a:pt x="8630" y="455"/>
                  </a:moveTo>
                  <a:lnTo>
                    <a:pt x="16583" y="5024"/>
                  </a:lnTo>
                  <a:lnTo>
                    <a:pt x="8630" y="9593"/>
                  </a:lnTo>
                  <a:lnTo>
                    <a:pt x="720" y="5024"/>
                  </a:lnTo>
                  <a:lnTo>
                    <a:pt x="8630" y="455"/>
                  </a:lnTo>
                  <a:close/>
                  <a:moveTo>
                    <a:pt x="8635" y="1"/>
                  </a:moveTo>
                  <a:cubicBezTo>
                    <a:pt x="8598" y="1"/>
                    <a:pt x="8567" y="11"/>
                    <a:pt x="8545" y="32"/>
                  </a:cubicBezTo>
                  <a:lnTo>
                    <a:pt x="170" y="4855"/>
                  </a:lnTo>
                  <a:cubicBezTo>
                    <a:pt x="0" y="4939"/>
                    <a:pt x="0" y="5151"/>
                    <a:pt x="170" y="5235"/>
                  </a:cubicBezTo>
                  <a:lnTo>
                    <a:pt x="8545" y="10058"/>
                  </a:lnTo>
                  <a:cubicBezTo>
                    <a:pt x="8545" y="10058"/>
                    <a:pt x="8588" y="10058"/>
                    <a:pt x="8630" y="10100"/>
                  </a:cubicBezTo>
                  <a:cubicBezTo>
                    <a:pt x="8672" y="10100"/>
                    <a:pt x="8715" y="10058"/>
                    <a:pt x="8757" y="10058"/>
                  </a:cubicBezTo>
                  <a:lnTo>
                    <a:pt x="17090" y="5235"/>
                  </a:lnTo>
                  <a:cubicBezTo>
                    <a:pt x="17260" y="5151"/>
                    <a:pt x="17260" y="4939"/>
                    <a:pt x="17090" y="4855"/>
                  </a:cubicBezTo>
                  <a:lnTo>
                    <a:pt x="8757" y="32"/>
                  </a:lnTo>
                  <a:cubicBezTo>
                    <a:pt x="8715" y="11"/>
                    <a:pt x="8672" y="1"/>
                    <a:pt x="8635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 flipH="1">
              <a:off x="6728100" y="2814925"/>
              <a:ext cx="417775" cy="482275"/>
            </a:xfrm>
            <a:custGeom>
              <a:avLst/>
              <a:gdLst/>
              <a:ahLst/>
              <a:cxnLst/>
              <a:rect l="l" t="t" r="r" b="b"/>
              <a:pathLst>
                <a:path w="16711" h="19291" extrusionOk="0">
                  <a:moveTo>
                    <a:pt x="16710" y="4823"/>
                  </a:moveTo>
                  <a:lnTo>
                    <a:pt x="16710" y="14468"/>
                  </a:lnTo>
                  <a:lnTo>
                    <a:pt x="8334" y="19290"/>
                  </a:lnTo>
                  <a:lnTo>
                    <a:pt x="1" y="14468"/>
                  </a:lnTo>
                  <a:lnTo>
                    <a:pt x="1" y="48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 flipH="1">
              <a:off x="6722825" y="2809900"/>
              <a:ext cx="429375" cy="493650"/>
            </a:xfrm>
            <a:custGeom>
              <a:avLst/>
              <a:gdLst/>
              <a:ahLst/>
              <a:cxnLst/>
              <a:rect l="l" t="t" r="r" b="b"/>
              <a:pathLst>
                <a:path w="17175" h="19746" extrusionOk="0">
                  <a:moveTo>
                    <a:pt x="8587" y="455"/>
                  </a:moveTo>
                  <a:lnTo>
                    <a:pt x="16752" y="5151"/>
                  </a:lnTo>
                  <a:lnTo>
                    <a:pt x="16752" y="14542"/>
                  </a:lnTo>
                  <a:lnTo>
                    <a:pt x="8587" y="19238"/>
                  </a:lnTo>
                  <a:lnTo>
                    <a:pt x="465" y="14542"/>
                  </a:lnTo>
                  <a:lnTo>
                    <a:pt x="465" y="5151"/>
                  </a:lnTo>
                  <a:lnTo>
                    <a:pt x="8587" y="455"/>
                  </a:lnTo>
                  <a:close/>
                  <a:moveTo>
                    <a:pt x="8593" y="1"/>
                  </a:moveTo>
                  <a:cubicBezTo>
                    <a:pt x="8556" y="1"/>
                    <a:pt x="8524" y="11"/>
                    <a:pt x="8503" y="32"/>
                  </a:cubicBezTo>
                  <a:lnTo>
                    <a:pt x="127" y="4855"/>
                  </a:lnTo>
                  <a:cubicBezTo>
                    <a:pt x="42" y="4897"/>
                    <a:pt x="0" y="4939"/>
                    <a:pt x="0" y="5024"/>
                  </a:cubicBezTo>
                  <a:lnTo>
                    <a:pt x="0" y="14669"/>
                  </a:lnTo>
                  <a:cubicBezTo>
                    <a:pt x="0" y="14754"/>
                    <a:pt x="42" y="14838"/>
                    <a:pt x="127" y="14880"/>
                  </a:cubicBezTo>
                  <a:lnTo>
                    <a:pt x="8503" y="19703"/>
                  </a:lnTo>
                  <a:cubicBezTo>
                    <a:pt x="8503" y="19703"/>
                    <a:pt x="8545" y="19703"/>
                    <a:pt x="8587" y="19745"/>
                  </a:cubicBezTo>
                  <a:cubicBezTo>
                    <a:pt x="8630" y="19745"/>
                    <a:pt x="8672" y="19703"/>
                    <a:pt x="8714" y="19703"/>
                  </a:cubicBezTo>
                  <a:lnTo>
                    <a:pt x="17048" y="14880"/>
                  </a:lnTo>
                  <a:cubicBezTo>
                    <a:pt x="17132" y="14838"/>
                    <a:pt x="17175" y="14754"/>
                    <a:pt x="17175" y="14669"/>
                  </a:cubicBezTo>
                  <a:lnTo>
                    <a:pt x="17175" y="5024"/>
                  </a:lnTo>
                  <a:cubicBezTo>
                    <a:pt x="17175" y="4939"/>
                    <a:pt x="17132" y="4897"/>
                    <a:pt x="17048" y="4855"/>
                  </a:cubicBezTo>
                  <a:lnTo>
                    <a:pt x="8714" y="32"/>
                  </a:lnTo>
                  <a:cubicBezTo>
                    <a:pt x="8672" y="11"/>
                    <a:pt x="8630" y="1"/>
                    <a:pt x="8593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 flipH="1">
              <a:off x="6722825" y="2327675"/>
              <a:ext cx="429375" cy="492575"/>
            </a:xfrm>
            <a:custGeom>
              <a:avLst/>
              <a:gdLst/>
              <a:ahLst/>
              <a:cxnLst/>
              <a:rect l="l" t="t" r="r" b="b"/>
              <a:pathLst>
                <a:path w="17175" h="19703" extrusionOk="0">
                  <a:moveTo>
                    <a:pt x="8587" y="455"/>
                  </a:moveTo>
                  <a:lnTo>
                    <a:pt x="16752" y="5150"/>
                  </a:lnTo>
                  <a:lnTo>
                    <a:pt x="16752" y="14541"/>
                  </a:lnTo>
                  <a:lnTo>
                    <a:pt x="8587" y="19237"/>
                  </a:lnTo>
                  <a:lnTo>
                    <a:pt x="465" y="14541"/>
                  </a:lnTo>
                  <a:lnTo>
                    <a:pt x="465" y="5150"/>
                  </a:lnTo>
                  <a:lnTo>
                    <a:pt x="8587" y="455"/>
                  </a:lnTo>
                  <a:close/>
                  <a:moveTo>
                    <a:pt x="8593" y="0"/>
                  </a:moveTo>
                  <a:cubicBezTo>
                    <a:pt x="8556" y="0"/>
                    <a:pt x="8524" y="11"/>
                    <a:pt x="8503" y="32"/>
                  </a:cubicBezTo>
                  <a:lnTo>
                    <a:pt x="127" y="4854"/>
                  </a:lnTo>
                  <a:cubicBezTo>
                    <a:pt x="42" y="4854"/>
                    <a:pt x="0" y="4939"/>
                    <a:pt x="0" y="5023"/>
                  </a:cubicBezTo>
                  <a:lnTo>
                    <a:pt x="0" y="14668"/>
                  </a:lnTo>
                  <a:cubicBezTo>
                    <a:pt x="0" y="14753"/>
                    <a:pt x="42" y="14837"/>
                    <a:pt x="127" y="14880"/>
                  </a:cubicBezTo>
                  <a:lnTo>
                    <a:pt x="8503" y="19702"/>
                  </a:lnTo>
                  <a:lnTo>
                    <a:pt x="8714" y="19702"/>
                  </a:lnTo>
                  <a:lnTo>
                    <a:pt x="17048" y="14880"/>
                  </a:lnTo>
                  <a:cubicBezTo>
                    <a:pt x="17132" y="14837"/>
                    <a:pt x="17175" y="14753"/>
                    <a:pt x="17175" y="14668"/>
                  </a:cubicBezTo>
                  <a:lnTo>
                    <a:pt x="17175" y="5023"/>
                  </a:lnTo>
                  <a:cubicBezTo>
                    <a:pt x="17175" y="4939"/>
                    <a:pt x="17132" y="4854"/>
                    <a:pt x="17048" y="4854"/>
                  </a:cubicBezTo>
                  <a:lnTo>
                    <a:pt x="8714" y="32"/>
                  </a:lnTo>
                  <a:cubicBezTo>
                    <a:pt x="8672" y="11"/>
                    <a:pt x="8630" y="0"/>
                    <a:pt x="8593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 flipH="1">
              <a:off x="7145850" y="3116325"/>
              <a:ext cx="417750" cy="482275"/>
            </a:xfrm>
            <a:custGeom>
              <a:avLst/>
              <a:gdLst/>
              <a:ahLst/>
              <a:cxnLst/>
              <a:rect l="l" t="t" r="r" b="b"/>
              <a:pathLst>
                <a:path w="16710" h="19291" extrusionOk="0">
                  <a:moveTo>
                    <a:pt x="16710" y="4823"/>
                  </a:moveTo>
                  <a:lnTo>
                    <a:pt x="16710" y="14468"/>
                  </a:lnTo>
                  <a:lnTo>
                    <a:pt x="8334" y="19290"/>
                  </a:lnTo>
                  <a:lnTo>
                    <a:pt x="1" y="14468"/>
                  </a:lnTo>
                  <a:lnTo>
                    <a:pt x="1" y="48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 flipH="1">
              <a:off x="7140550" y="3111050"/>
              <a:ext cx="429400" cy="492825"/>
            </a:xfrm>
            <a:custGeom>
              <a:avLst/>
              <a:gdLst/>
              <a:ahLst/>
              <a:cxnLst/>
              <a:rect l="l" t="t" r="r" b="b"/>
              <a:pathLst>
                <a:path w="17176" h="19713" extrusionOk="0">
                  <a:moveTo>
                    <a:pt x="8588" y="466"/>
                  </a:moveTo>
                  <a:lnTo>
                    <a:pt x="16710" y="5161"/>
                  </a:lnTo>
                  <a:lnTo>
                    <a:pt x="16710" y="14552"/>
                  </a:lnTo>
                  <a:lnTo>
                    <a:pt x="8588" y="19248"/>
                  </a:lnTo>
                  <a:lnTo>
                    <a:pt x="466" y="14552"/>
                  </a:lnTo>
                  <a:lnTo>
                    <a:pt x="466" y="5161"/>
                  </a:lnTo>
                  <a:lnTo>
                    <a:pt x="8588" y="466"/>
                  </a:lnTo>
                  <a:close/>
                  <a:moveTo>
                    <a:pt x="8503" y="0"/>
                  </a:moveTo>
                  <a:lnTo>
                    <a:pt x="128" y="4865"/>
                  </a:lnTo>
                  <a:cubicBezTo>
                    <a:pt x="43" y="4865"/>
                    <a:pt x="1" y="4950"/>
                    <a:pt x="1" y="5034"/>
                  </a:cubicBezTo>
                  <a:lnTo>
                    <a:pt x="1" y="14679"/>
                  </a:lnTo>
                  <a:cubicBezTo>
                    <a:pt x="1" y="14764"/>
                    <a:pt x="43" y="14848"/>
                    <a:pt x="128" y="14890"/>
                  </a:cubicBezTo>
                  <a:lnTo>
                    <a:pt x="8503" y="19713"/>
                  </a:lnTo>
                  <a:lnTo>
                    <a:pt x="8715" y="19713"/>
                  </a:lnTo>
                  <a:lnTo>
                    <a:pt x="17048" y="14890"/>
                  </a:lnTo>
                  <a:cubicBezTo>
                    <a:pt x="17133" y="14848"/>
                    <a:pt x="17175" y="14764"/>
                    <a:pt x="17175" y="14679"/>
                  </a:cubicBezTo>
                  <a:lnTo>
                    <a:pt x="17175" y="5034"/>
                  </a:lnTo>
                  <a:cubicBezTo>
                    <a:pt x="17175" y="4950"/>
                    <a:pt x="17133" y="4865"/>
                    <a:pt x="17048" y="4865"/>
                  </a:cubicBezTo>
                  <a:lnTo>
                    <a:pt x="8715" y="0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 flipH="1">
              <a:off x="6519775" y="269437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76" y="9645"/>
                  </a:moveTo>
                  <a:lnTo>
                    <a:pt x="0" y="4823"/>
                  </a:lnTo>
                  <a:lnTo>
                    <a:pt x="8376" y="0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 flipH="1">
              <a:off x="6512375" y="2689350"/>
              <a:ext cx="431500" cy="251450"/>
            </a:xfrm>
            <a:custGeom>
              <a:avLst/>
              <a:gdLst/>
              <a:ahLst/>
              <a:cxnLst/>
              <a:rect l="l" t="t" r="r" b="b"/>
              <a:pathLst>
                <a:path w="17260" h="10058" extrusionOk="0">
                  <a:moveTo>
                    <a:pt x="8630" y="455"/>
                  </a:moveTo>
                  <a:lnTo>
                    <a:pt x="16541" y="5024"/>
                  </a:lnTo>
                  <a:lnTo>
                    <a:pt x="8630" y="9592"/>
                  </a:lnTo>
                  <a:lnTo>
                    <a:pt x="677" y="5024"/>
                  </a:lnTo>
                  <a:lnTo>
                    <a:pt x="8630" y="455"/>
                  </a:lnTo>
                  <a:close/>
                  <a:moveTo>
                    <a:pt x="8635" y="0"/>
                  </a:moveTo>
                  <a:cubicBezTo>
                    <a:pt x="8598" y="0"/>
                    <a:pt x="8567" y="11"/>
                    <a:pt x="8546" y="32"/>
                  </a:cubicBezTo>
                  <a:lnTo>
                    <a:pt x="170" y="4854"/>
                  </a:lnTo>
                  <a:cubicBezTo>
                    <a:pt x="1" y="4939"/>
                    <a:pt x="1" y="5151"/>
                    <a:pt x="170" y="5235"/>
                  </a:cubicBezTo>
                  <a:lnTo>
                    <a:pt x="8503" y="10058"/>
                  </a:lnTo>
                  <a:lnTo>
                    <a:pt x="8757" y="10058"/>
                  </a:lnTo>
                  <a:lnTo>
                    <a:pt x="17091" y="5235"/>
                  </a:lnTo>
                  <a:cubicBezTo>
                    <a:pt x="17260" y="5151"/>
                    <a:pt x="17260" y="4939"/>
                    <a:pt x="17091" y="4854"/>
                  </a:cubicBezTo>
                  <a:lnTo>
                    <a:pt x="8757" y="32"/>
                  </a:lnTo>
                  <a:cubicBezTo>
                    <a:pt x="8715" y="11"/>
                    <a:pt x="8672" y="0"/>
                    <a:pt x="8635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 flipH="1">
              <a:off x="6519775" y="2453250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76" y="9645"/>
                  </a:moveTo>
                  <a:lnTo>
                    <a:pt x="0" y="4823"/>
                  </a:lnTo>
                  <a:lnTo>
                    <a:pt x="8376" y="0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 flipH="1">
              <a:off x="6513425" y="2448225"/>
              <a:ext cx="429400" cy="251450"/>
            </a:xfrm>
            <a:custGeom>
              <a:avLst/>
              <a:gdLst/>
              <a:ahLst/>
              <a:cxnLst/>
              <a:rect l="l" t="t" r="r" b="b"/>
              <a:pathLst>
                <a:path w="17176" h="10058" extrusionOk="0">
                  <a:moveTo>
                    <a:pt x="8588" y="455"/>
                  </a:moveTo>
                  <a:lnTo>
                    <a:pt x="16499" y="5024"/>
                  </a:lnTo>
                  <a:lnTo>
                    <a:pt x="8588" y="9592"/>
                  </a:lnTo>
                  <a:lnTo>
                    <a:pt x="635" y="5024"/>
                  </a:lnTo>
                  <a:lnTo>
                    <a:pt x="8588" y="455"/>
                  </a:lnTo>
                  <a:close/>
                  <a:moveTo>
                    <a:pt x="8593" y="0"/>
                  </a:moveTo>
                  <a:cubicBezTo>
                    <a:pt x="8556" y="0"/>
                    <a:pt x="8525" y="11"/>
                    <a:pt x="8504" y="32"/>
                  </a:cubicBezTo>
                  <a:lnTo>
                    <a:pt x="128" y="4812"/>
                  </a:lnTo>
                  <a:cubicBezTo>
                    <a:pt x="43" y="4897"/>
                    <a:pt x="1" y="4939"/>
                    <a:pt x="1" y="5024"/>
                  </a:cubicBezTo>
                  <a:cubicBezTo>
                    <a:pt x="1" y="5108"/>
                    <a:pt x="43" y="5193"/>
                    <a:pt x="128" y="5235"/>
                  </a:cubicBezTo>
                  <a:lnTo>
                    <a:pt x="8461" y="10058"/>
                  </a:lnTo>
                  <a:lnTo>
                    <a:pt x="8715" y="10058"/>
                  </a:lnTo>
                  <a:lnTo>
                    <a:pt x="17049" y="5235"/>
                  </a:lnTo>
                  <a:cubicBezTo>
                    <a:pt x="17133" y="5193"/>
                    <a:pt x="17175" y="5108"/>
                    <a:pt x="17175" y="5024"/>
                  </a:cubicBezTo>
                  <a:cubicBezTo>
                    <a:pt x="17175" y="4939"/>
                    <a:pt x="17133" y="4855"/>
                    <a:pt x="17049" y="4855"/>
                  </a:cubicBezTo>
                  <a:lnTo>
                    <a:pt x="8715" y="32"/>
                  </a:lnTo>
                  <a:cubicBezTo>
                    <a:pt x="8673" y="11"/>
                    <a:pt x="8630" y="0"/>
                    <a:pt x="8593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 flipH="1">
              <a:off x="6722825" y="2448225"/>
              <a:ext cx="220000" cy="372025"/>
            </a:xfrm>
            <a:custGeom>
              <a:avLst/>
              <a:gdLst/>
              <a:ahLst/>
              <a:cxnLst/>
              <a:rect l="l" t="t" r="r" b="b"/>
              <a:pathLst>
                <a:path w="8800" h="14881" extrusionOk="0">
                  <a:moveTo>
                    <a:pt x="8377" y="582"/>
                  </a:moveTo>
                  <a:lnTo>
                    <a:pt x="8377" y="9719"/>
                  </a:lnTo>
                  <a:lnTo>
                    <a:pt x="424" y="14288"/>
                  </a:lnTo>
                  <a:lnTo>
                    <a:pt x="424" y="5151"/>
                  </a:lnTo>
                  <a:lnTo>
                    <a:pt x="8377" y="582"/>
                  </a:lnTo>
                  <a:close/>
                  <a:moveTo>
                    <a:pt x="8593" y="0"/>
                  </a:moveTo>
                  <a:cubicBezTo>
                    <a:pt x="8556" y="0"/>
                    <a:pt x="8525" y="11"/>
                    <a:pt x="8504" y="32"/>
                  </a:cubicBezTo>
                  <a:lnTo>
                    <a:pt x="128" y="4855"/>
                  </a:lnTo>
                  <a:cubicBezTo>
                    <a:pt x="43" y="4897"/>
                    <a:pt x="1" y="4982"/>
                    <a:pt x="1" y="5066"/>
                  </a:cubicBezTo>
                  <a:lnTo>
                    <a:pt x="1" y="14669"/>
                  </a:lnTo>
                  <a:cubicBezTo>
                    <a:pt x="1" y="14796"/>
                    <a:pt x="85" y="14880"/>
                    <a:pt x="212" y="14880"/>
                  </a:cubicBezTo>
                  <a:lnTo>
                    <a:pt x="339" y="14880"/>
                  </a:lnTo>
                  <a:lnTo>
                    <a:pt x="8715" y="10058"/>
                  </a:lnTo>
                  <a:cubicBezTo>
                    <a:pt x="8757" y="10015"/>
                    <a:pt x="8800" y="9931"/>
                    <a:pt x="8800" y="9846"/>
                  </a:cubicBezTo>
                  <a:lnTo>
                    <a:pt x="8800" y="201"/>
                  </a:lnTo>
                  <a:cubicBezTo>
                    <a:pt x="8800" y="117"/>
                    <a:pt x="8757" y="32"/>
                    <a:pt x="8715" y="32"/>
                  </a:cubicBezTo>
                  <a:cubicBezTo>
                    <a:pt x="8673" y="11"/>
                    <a:pt x="8630" y="0"/>
                    <a:pt x="8593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 flipH="1">
              <a:off x="6513425" y="2448225"/>
              <a:ext cx="220000" cy="372025"/>
            </a:xfrm>
            <a:custGeom>
              <a:avLst/>
              <a:gdLst/>
              <a:ahLst/>
              <a:cxnLst/>
              <a:rect l="l" t="t" r="r" b="b"/>
              <a:pathLst>
                <a:path w="8800" h="14881" extrusionOk="0">
                  <a:moveTo>
                    <a:pt x="424" y="582"/>
                  </a:moveTo>
                  <a:lnTo>
                    <a:pt x="8376" y="5151"/>
                  </a:lnTo>
                  <a:lnTo>
                    <a:pt x="8376" y="14288"/>
                  </a:lnTo>
                  <a:lnTo>
                    <a:pt x="424" y="9719"/>
                  </a:lnTo>
                  <a:lnTo>
                    <a:pt x="424" y="582"/>
                  </a:lnTo>
                  <a:close/>
                  <a:moveTo>
                    <a:pt x="217" y="0"/>
                  </a:moveTo>
                  <a:cubicBezTo>
                    <a:pt x="180" y="0"/>
                    <a:pt x="149" y="11"/>
                    <a:pt x="128" y="32"/>
                  </a:cubicBezTo>
                  <a:cubicBezTo>
                    <a:pt x="43" y="32"/>
                    <a:pt x="1" y="117"/>
                    <a:pt x="1" y="201"/>
                  </a:cubicBezTo>
                  <a:lnTo>
                    <a:pt x="1" y="9846"/>
                  </a:lnTo>
                  <a:cubicBezTo>
                    <a:pt x="1" y="9931"/>
                    <a:pt x="43" y="10015"/>
                    <a:pt x="128" y="10058"/>
                  </a:cubicBezTo>
                  <a:lnTo>
                    <a:pt x="8461" y="14880"/>
                  </a:lnTo>
                  <a:lnTo>
                    <a:pt x="8673" y="14880"/>
                  </a:lnTo>
                  <a:cubicBezTo>
                    <a:pt x="8757" y="14838"/>
                    <a:pt x="8799" y="14753"/>
                    <a:pt x="8799" y="14669"/>
                  </a:cubicBezTo>
                  <a:lnTo>
                    <a:pt x="8799" y="5024"/>
                  </a:lnTo>
                  <a:cubicBezTo>
                    <a:pt x="8799" y="4939"/>
                    <a:pt x="8757" y="4855"/>
                    <a:pt x="8673" y="4855"/>
                  </a:cubicBezTo>
                  <a:lnTo>
                    <a:pt x="339" y="32"/>
                  </a:lnTo>
                  <a:cubicBezTo>
                    <a:pt x="297" y="11"/>
                    <a:pt x="254" y="0"/>
                    <a:pt x="217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 flipH="1">
              <a:off x="7145850" y="2573800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9646"/>
                  </a:moveTo>
                  <a:lnTo>
                    <a:pt x="1" y="4823"/>
                  </a:lnTo>
                  <a:lnTo>
                    <a:pt x="8334" y="1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 flipH="1">
              <a:off x="7139500" y="2568775"/>
              <a:ext cx="431500" cy="251475"/>
            </a:xfrm>
            <a:custGeom>
              <a:avLst/>
              <a:gdLst/>
              <a:ahLst/>
              <a:cxnLst/>
              <a:rect l="l" t="t" r="r" b="b"/>
              <a:pathLst>
                <a:path w="17260" h="10059" extrusionOk="0">
                  <a:moveTo>
                    <a:pt x="8630" y="456"/>
                  </a:moveTo>
                  <a:lnTo>
                    <a:pt x="16583" y="5024"/>
                  </a:lnTo>
                  <a:lnTo>
                    <a:pt x="8630" y="9593"/>
                  </a:lnTo>
                  <a:lnTo>
                    <a:pt x="720" y="5024"/>
                  </a:lnTo>
                  <a:lnTo>
                    <a:pt x="8630" y="456"/>
                  </a:lnTo>
                  <a:close/>
                  <a:moveTo>
                    <a:pt x="8635" y="1"/>
                  </a:moveTo>
                  <a:cubicBezTo>
                    <a:pt x="8598" y="1"/>
                    <a:pt x="8567" y="11"/>
                    <a:pt x="8545" y="33"/>
                  </a:cubicBezTo>
                  <a:lnTo>
                    <a:pt x="170" y="4855"/>
                  </a:lnTo>
                  <a:cubicBezTo>
                    <a:pt x="0" y="4940"/>
                    <a:pt x="0" y="5151"/>
                    <a:pt x="170" y="5236"/>
                  </a:cubicBezTo>
                  <a:lnTo>
                    <a:pt x="8545" y="10058"/>
                  </a:lnTo>
                  <a:lnTo>
                    <a:pt x="8757" y="10058"/>
                  </a:lnTo>
                  <a:lnTo>
                    <a:pt x="17090" y="5236"/>
                  </a:lnTo>
                  <a:cubicBezTo>
                    <a:pt x="17260" y="5151"/>
                    <a:pt x="17260" y="4940"/>
                    <a:pt x="17090" y="4855"/>
                  </a:cubicBezTo>
                  <a:lnTo>
                    <a:pt x="8757" y="33"/>
                  </a:lnTo>
                  <a:cubicBezTo>
                    <a:pt x="8715" y="11"/>
                    <a:pt x="8672" y="1"/>
                    <a:pt x="8635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 flipH="1">
              <a:off x="7348900" y="2327675"/>
              <a:ext cx="219975" cy="372000"/>
            </a:xfrm>
            <a:custGeom>
              <a:avLst/>
              <a:gdLst/>
              <a:ahLst/>
              <a:cxnLst/>
              <a:rect l="l" t="t" r="r" b="b"/>
              <a:pathLst>
                <a:path w="8799" h="14880" extrusionOk="0">
                  <a:moveTo>
                    <a:pt x="8376" y="582"/>
                  </a:moveTo>
                  <a:lnTo>
                    <a:pt x="8376" y="9719"/>
                  </a:lnTo>
                  <a:lnTo>
                    <a:pt x="423" y="14288"/>
                  </a:lnTo>
                  <a:lnTo>
                    <a:pt x="423" y="5150"/>
                  </a:lnTo>
                  <a:lnTo>
                    <a:pt x="8376" y="582"/>
                  </a:lnTo>
                  <a:close/>
                  <a:moveTo>
                    <a:pt x="8566" y="0"/>
                  </a:moveTo>
                  <a:cubicBezTo>
                    <a:pt x="8524" y="0"/>
                    <a:pt x="8482" y="11"/>
                    <a:pt x="8460" y="32"/>
                  </a:cubicBezTo>
                  <a:lnTo>
                    <a:pt x="85" y="4854"/>
                  </a:lnTo>
                  <a:cubicBezTo>
                    <a:pt x="42" y="4854"/>
                    <a:pt x="0" y="4939"/>
                    <a:pt x="0" y="5023"/>
                  </a:cubicBezTo>
                  <a:lnTo>
                    <a:pt x="0" y="14668"/>
                  </a:lnTo>
                  <a:cubicBezTo>
                    <a:pt x="0" y="14753"/>
                    <a:pt x="42" y="14837"/>
                    <a:pt x="85" y="14880"/>
                  </a:cubicBezTo>
                  <a:lnTo>
                    <a:pt x="338" y="14880"/>
                  </a:lnTo>
                  <a:lnTo>
                    <a:pt x="8672" y="10057"/>
                  </a:lnTo>
                  <a:cubicBezTo>
                    <a:pt x="8757" y="10015"/>
                    <a:pt x="8799" y="9930"/>
                    <a:pt x="8799" y="9888"/>
                  </a:cubicBezTo>
                  <a:lnTo>
                    <a:pt x="8799" y="201"/>
                  </a:lnTo>
                  <a:cubicBezTo>
                    <a:pt x="8799" y="116"/>
                    <a:pt x="8757" y="32"/>
                    <a:pt x="8672" y="32"/>
                  </a:cubicBezTo>
                  <a:cubicBezTo>
                    <a:pt x="8651" y="11"/>
                    <a:pt x="8608" y="0"/>
                    <a:pt x="8566" y="0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 flipH="1">
              <a:off x="7140550" y="2327675"/>
              <a:ext cx="220000" cy="372000"/>
            </a:xfrm>
            <a:custGeom>
              <a:avLst/>
              <a:gdLst/>
              <a:ahLst/>
              <a:cxnLst/>
              <a:rect l="l" t="t" r="r" b="b"/>
              <a:pathLst>
                <a:path w="8800" h="14880" extrusionOk="0">
                  <a:moveTo>
                    <a:pt x="424" y="582"/>
                  </a:moveTo>
                  <a:lnTo>
                    <a:pt x="8376" y="5150"/>
                  </a:lnTo>
                  <a:lnTo>
                    <a:pt x="8376" y="14288"/>
                  </a:lnTo>
                  <a:lnTo>
                    <a:pt x="424" y="9719"/>
                  </a:lnTo>
                  <a:lnTo>
                    <a:pt x="424" y="582"/>
                  </a:lnTo>
                  <a:close/>
                  <a:moveTo>
                    <a:pt x="217" y="0"/>
                  </a:moveTo>
                  <a:cubicBezTo>
                    <a:pt x="180" y="0"/>
                    <a:pt x="149" y="11"/>
                    <a:pt x="127" y="32"/>
                  </a:cubicBezTo>
                  <a:cubicBezTo>
                    <a:pt x="43" y="32"/>
                    <a:pt x="1" y="116"/>
                    <a:pt x="1" y="201"/>
                  </a:cubicBezTo>
                  <a:lnTo>
                    <a:pt x="1" y="9846"/>
                  </a:lnTo>
                  <a:cubicBezTo>
                    <a:pt x="1" y="9930"/>
                    <a:pt x="43" y="10015"/>
                    <a:pt x="127" y="10057"/>
                  </a:cubicBezTo>
                  <a:lnTo>
                    <a:pt x="8461" y="14880"/>
                  </a:lnTo>
                  <a:lnTo>
                    <a:pt x="8672" y="14880"/>
                  </a:lnTo>
                  <a:cubicBezTo>
                    <a:pt x="8757" y="14837"/>
                    <a:pt x="8799" y="14753"/>
                    <a:pt x="8799" y="14668"/>
                  </a:cubicBezTo>
                  <a:lnTo>
                    <a:pt x="8799" y="5023"/>
                  </a:lnTo>
                  <a:cubicBezTo>
                    <a:pt x="8799" y="4939"/>
                    <a:pt x="8757" y="4854"/>
                    <a:pt x="8672" y="4854"/>
                  </a:cubicBezTo>
                  <a:lnTo>
                    <a:pt x="339" y="32"/>
                  </a:lnTo>
                  <a:cubicBezTo>
                    <a:pt x="297" y="11"/>
                    <a:pt x="254" y="0"/>
                    <a:pt x="217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 flipH="1">
              <a:off x="7767675" y="1723800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466" y="625"/>
                  </a:moveTo>
                  <a:lnTo>
                    <a:pt x="8376" y="5193"/>
                  </a:lnTo>
                  <a:lnTo>
                    <a:pt x="8376" y="14330"/>
                  </a:lnTo>
                  <a:lnTo>
                    <a:pt x="466" y="9762"/>
                  </a:lnTo>
                  <a:lnTo>
                    <a:pt x="466" y="625"/>
                  </a:lnTo>
                  <a:close/>
                  <a:moveTo>
                    <a:pt x="249" y="1"/>
                  </a:moveTo>
                  <a:cubicBezTo>
                    <a:pt x="212" y="1"/>
                    <a:pt x="170" y="11"/>
                    <a:pt x="127" y="32"/>
                  </a:cubicBezTo>
                  <a:cubicBezTo>
                    <a:pt x="43" y="75"/>
                    <a:pt x="0" y="159"/>
                    <a:pt x="0" y="244"/>
                  </a:cubicBezTo>
                  <a:lnTo>
                    <a:pt x="0" y="9889"/>
                  </a:lnTo>
                  <a:cubicBezTo>
                    <a:pt x="0" y="9973"/>
                    <a:pt x="43" y="10058"/>
                    <a:pt x="127" y="10100"/>
                  </a:cubicBezTo>
                  <a:lnTo>
                    <a:pt x="8503" y="14923"/>
                  </a:lnTo>
                  <a:lnTo>
                    <a:pt x="8715" y="14923"/>
                  </a:lnTo>
                  <a:cubicBezTo>
                    <a:pt x="8757" y="14880"/>
                    <a:pt x="8799" y="14796"/>
                    <a:pt x="8799" y="14711"/>
                  </a:cubicBezTo>
                  <a:lnTo>
                    <a:pt x="8799" y="5066"/>
                  </a:lnTo>
                  <a:cubicBezTo>
                    <a:pt x="8799" y="4982"/>
                    <a:pt x="8757" y="4897"/>
                    <a:pt x="8715" y="4855"/>
                  </a:cubicBezTo>
                  <a:lnTo>
                    <a:pt x="339" y="32"/>
                  </a:lnTo>
                  <a:cubicBezTo>
                    <a:pt x="318" y="11"/>
                    <a:pt x="286" y="1"/>
                    <a:pt x="249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 flipH="1">
              <a:off x="7563575" y="160932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0"/>
                  </a:moveTo>
                  <a:lnTo>
                    <a:pt x="16710" y="4823"/>
                  </a:lnTo>
                  <a:lnTo>
                    <a:pt x="8334" y="9645"/>
                  </a:lnTo>
                  <a:lnTo>
                    <a:pt x="0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 flipH="1">
              <a:off x="7557225" y="1603250"/>
              <a:ext cx="431500" cy="252500"/>
            </a:xfrm>
            <a:custGeom>
              <a:avLst/>
              <a:gdLst/>
              <a:ahLst/>
              <a:cxnLst/>
              <a:rect l="l" t="t" r="r" b="b"/>
              <a:pathLst>
                <a:path w="17260" h="10100" extrusionOk="0">
                  <a:moveTo>
                    <a:pt x="8630" y="497"/>
                  </a:moveTo>
                  <a:lnTo>
                    <a:pt x="16583" y="5066"/>
                  </a:lnTo>
                  <a:lnTo>
                    <a:pt x="8630" y="9635"/>
                  </a:lnTo>
                  <a:lnTo>
                    <a:pt x="719" y="5066"/>
                  </a:lnTo>
                  <a:lnTo>
                    <a:pt x="8630" y="497"/>
                  </a:lnTo>
                  <a:close/>
                  <a:moveTo>
                    <a:pt x="8667" y="0"/>
                  </a:moveTo>
                  <a:cubicBezTo>
                    <a:pt x="8630" y="0"/>
                    <a:pt x="8587" y="11"/>
                    <a:pt x="8545" y="32"/>
                  </a:cubicBezTo>
                  <a:lnTo>
                    <a:pt x="169" y="4854"/>
                  </a:lnTo>
                  <a:cubicBezTo>
                    <a:pt x="0" y="4939"/>
                    <a:pt x="0" y="5151"/>
                    <a:pt x="169" y="5235"/>
                  </a:cubicBezTo>
                  <a:lnTo>
                    <a:pt x="8545" y="10058"/>
                  </a:lnTo>
                  <a:cubicBezTo>
                    <a:pt x="8545" y="10100"/>
                    <a:pt x="8587" y="10100"/>
                    <a:pt x="8630" y="10100"/>
                  </a:cubicBezTo>
                  <a:cubicBezTo>
                    <a:pt x="8672" y="10100"/>
                    <a:pt x="8714" y="10100"/>
                    <a:pt x="8757" y="10058"/>
                  </a:cubicBezTo>
                  <a:lnTo>
                    <a:pt x="17132" y="5235"/>
                  </a:lnTo>
                  <a:cubicBezTo>
                    <a:pt x="17259" y="5151"/>
                    <a:pt x="17259" y="4939"/>
                    <a:pt x="17132" y="4854"/>
                  </a:cubicBezTo>
                  <a:lnTo>
                    <a:pt x="8757" y="32"/>
                  </a:lnTo>
                  <a:cubicBezTo>
                    <a:pt x="8736" y="11"/>
                    <a:pt x="8704" y="0"/>
                    <a:pt x="8667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 flipH="1">
              <a:off x="7558275" y="1723800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8376" y="625"/>
                  </a:moveTo>
                  <a:lnTo>
                    <a:pt x="8376" y="9762"/>
                  </a:lnTo>
                  <a:lnTo>
                    <a:pt x="423" y="14330"/>
                  </a:lnTo>
                  <a:lnTo>
                    <a:pt x="423" y="5193"/>
                  </a:lnTo>
                  <a:lnTo>
                    <a:pt x="8376" y="625"/>
                  </a:lnTo>
                  <a:close/>
                  <a:moveTo>
                    <a:pt x="8582" y="1"/>
                  </a:moveTo>
                  <a:cubicBezTo>
                    <a:pt x="8545" y="1"/>
                    <a:pt x="8503" y="11"/>
                    <a:pt x="8461" y="32"/>
                  </a:cubicBezTo>
                  <a:lnTo>
                    <a:pt x="127" y="4855"/>
                  </a:lnTo>
                  <a:cubicBezTo>
                    <a:pt x="43" y="4897"/>
                    <a:pt x="0" y="4982"/>
                    <a:pt x="0" y="5066"/>
                  </a:cubicBezTo>
                  <a:lnTo>
                    <a:pt x="0" y="14753"/>
                  </a:lnTo>
                  <a:cubicBezTo>
                    <a:pt x="0" y="14796"/>
                    <a:pt x="43" y="14880"/>
                    <a:pt x="127" y="14923"/>
                  </a:cubicBezTo>
                  <a:lnTo>
                    <a:pt x="339" y="14923"/>
                  </a:lnTo>
                  <a:lnTo>
                    <a:pt x="8672" y="10100"/>
                  </a:lnTo>
                  <a:cubicBezTo>
                    <a:pt x="8757" y="10058"/>
                    <a:pt x="8799" y="9973"/>
                    <a:pt x="8799" y="9889"/>
                  </a:cubicBezTo>
                  <a:lnTo>
                    <a:pt x="8799" y="244"/>
                  </a:lnTo>
                  <a:cubicBezTo>
                    <a:pt x="8799" y="159"/>
                    <a:pt x="8757" y="75"/>
                    <a:pt x="8672" y="32"/>
                  </a:cubicBezTo>
                  <a:cubicBezTo>
                    <a:pt x="8651" y="11"/>
                    <a:pt x="8619" y="1"/>
                    <a:pt x="8582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 flipH="1">
              <a:off x="7140550" y="1362125"/>
              <a:ext cx="429400" cy="252500"/>
            </a:xfrm>
            <a:custGeom>
              <a:avLst/>
              <a:gdLst/>
              <a:ahLst/>
              <a:cxnLst/>
              <a:rect l="l" t="t" r="r" b="b"/>
              <a:pathLst>
                <a:path w="17176" h="10100" extrusionOk="0">
                  <a:moveTo>
                    <a:pt x="8588" y="497"/>
                  </a:moveTo>
                  <a:lnTo>
                    <a:pt x="16541" y="5066"/>
                  </a:lnTo>
                  <a:lnTo>
                    <a:pt x="8588" y="9635"/>
                  </a:lnTo>
                  <a:lnTo>
                    <a:pt x="678" y="5066"/>
                  </a:lnTo>
                  <a:lnTo>
                    <a:pt x="8588" y="497"/>
                  </a:lnTo>
                  <a:close/>
                  <a:moveTo>
                    <a:pt x="8593" y="0"/>
                  </a:moveTo>
                  <a:cubicBezTo>
                    <a:pt x="8556" y="0"/>
                    <a:pt x="8525" y="11"/>
                    <a:pt x="8503" y="32"/>
                  </a:cubicBezTo>
                  <a:lnTo>
                    <a:pt x="128" y="4855"/>
                  </a:lnTo>
                  <a:cubicBezTo>
                    <a:pt x="43" y="4897"/>
                    <a:pt x="1" y="4981"/>
                    <a:pt x="1" y="5066"/>
                  </a:cubicBezTo>
                  <a:cubicBezTo>
                    <a:pt x="1" y="5151"/>
                    <a:pt x="43" y="5193"/>
                    <a:pt x="128" y="5235"/>
                  </a:cubicBezTo>
                  <a:lnTo>
                    <a:pt x="8503" y="10058"/>
                  </a:lnTo>
                  <a:cubicBezTo>
                    <a:pt x="8503" y="10100"/>
                    <a:pt x="8546" y="10100"/>
                    <a:pt x="8588" y="10100"/>
                  </a:cubicBezTo>
                  <a:cubicBezTo>
                    <a:pt x="8630" y="10100"/>
                    <a:pt x="8673" y="10100"/>
                    <a:pt x="8715" y="10058"/>
                  </a:cubicBezTo>
                  <a:lnTo>
                    <a:pt x="17048" y="5235"/>
                  </a:lnTo>
                  <a:cubicBezTo>
                    <a:pt x="17133" y="5193"/>
                    <a:pt x="17175" y="5151"/>
                    <a:pt x="17175" y="5066"/>
                  </a:cubicBezTo>
                  <a:cubicBezTo>
                    <a:pt x="17175" y="4981"/>
                    <a:pt x="17133" y="4897"/>
                    <a:pt x="17048" y="4855"/>
                  </a:cubicBezTo>
                  <a:lnTo>
                    <a:pt x="8715" y="32"/>
                  </a:lnTo>
                  <a:cubicBezTo>
                    <a:pt x="8673" y="11"/>
                    <a:pt x="8630" y="0"/>
                    <a:pt x="8593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 flipH="1">
              <a:off x="7348900" y="1362125"/>
              <a:ext cx="219975" cy="373075"/>
            </a:xfrm>
            <a:custGeom>
              <a:avLst/>
              <a:gdLst/>
              <a:ahLst/>
              <a:cxnLst/>
              <a:rect l="l" t="t" r="r" b="b"/>
              <a:pathLst>
                <a:path w="8799" h="14923" extrusionOk="0">
                  <a:moveTo>
                    <a:pt x="8376" y="624"/>
                  </a:moveTo>
                  <a:lnTo>
                    <a:pt x="8376" y="9762"/>
                  </a:lnTo>
                  <a:lnTo>
                    <a:pt x="423" y="14330"/>
                  </a:lnTo>
                  <a:lnTo>
                    <a:pt x="423" y="5193"/>
                  </a:lnTo>
                  <a:lnTo>
                    <a:pt x="8376" y="624"/>
                  </a:lnTo>
                  <a:close/>
                  <a:moveTo>
                    <a:pt x="8566" y="0"/>
                  </a:moveTo>
                  <a:cubicBezTo>
                    <a:pt x="8524" y="0"/>
                    <a:pt x="8482" y="11"/>
                    <a:pt x="8460" y="32"/>
                  </a:cubicBezTo>
                  <a:lnTo>
                    <a:pt x="85" y="4855"/>
                  </a:lnTo>
                  <a:cubicBezTo>
                    <a:pt x="42" y="4897"/>
                    <a:pt x="0" y="4981"/>
                    <a:pt x="0" y="5066"/>
                  </a:cubicBezTo>
                  <a:lnTo>
                    <a:pt x="0" y="14711"/>
                  </a:lnTo>
                  <a:cubicBezTo>
                    <a:pt x="0" y="14796"/>
                    <a:pt x="42" y="14838"/>
                    <a:pt x="85" y="14880"/>
                  </a:cubicBezTo>
                  <a:cubicBezTo>
                    <a:pt x="127" y="14922"/>
                    <a:pt x="169" y="14922"/>
                    <a:pt x="212" y="14922"/>
                  </a:cubicBezTo>
                  <a:cubicBezTo>
                    <a:pt x="254" y="14922"/>
                    <a:pt x="296" y="14922"/>
                    <a:pt x="338" y="14880"/>
                  </a:cubicBezTo>
                  <a:lnTo>
                    <a:pt x="8672" y="10100"/>
                  </a:lnTo>
                  <a:cubicBezTo>
                    <a:pt x="8757" y="10058"/>
                    <a:pt x="8799" y="9973"/>
                    <a:pt x="8799" y="9888"/>
                  </a:cubicBezTo>
                  <a:lnTo>
                    <a:pt x="8799" y="244"/>
                  </a:lnTo>
                  <a:cubicBezTo>
                    <a:pt x="8799" y="159"/>
                    <a:pt x="8757" y="74"/>
                    <a:pt x="8672" y="32"/>
                  </a:cubicBezTo>
                  <a:cubicBezTo>
                    <a:pt x="8651" y="11"/>
                    <a:pt x="8608" y="0"/>
                    <a:pt x="8566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 flipH="1">
              <a:off x="7140550" y="1362125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424" y="624"/>
                  </a:moveTo>
                  <a:lnTo>
                    <a:pt x="8376" y="5193"/>
                  </a:lnTo>
                  <a:lnTo>
                    <a:pt x="8376" y="14330"/>
                  </a:lnTo>
                  <a:lnTo>
                    <a:pt x="424" y="9762"/>
                  </a:lnTo>
                  <a:lnTo>
                    <a:pt x="424" y="624"/>
                  </a:lnTo>
                  <a:close/>
                  <a:moveTo>
                    <a:pt x="217" y="0"/>
                  </a:moveTo>
                  <a:cubicBezTo>
                    <a:pt x="180" y="0"/>
                    <a:pt x="149" y="11"/>
                    <a:pt x="127" y="32"/>
                  </a:cubicBezTo>
                  <a:cubicBezTo>
                    <a:pt x="43" y="74"/>
                    <a:pt x="1" y="159"/>
                    <a:pt x="1" y="244"/>
                  </a:cubicBezTo>
                  <a:lnTo>
                    <a:pt x="1" y="9888"/>
                  </a:lnTo>
                  <a:cubicBezTo>
                    <a:pt x="1" y="9973"/>
                    <a:pt x="43" y="10015"/>
                    <a:pt x="127" y="10058"/>
                  </a:cubicBezTo>
                  <a:lnTo>
                    <a:pt x="8461" y="14880"/>
                  </a:lnTo>
                  <a:cubicBezTo>
                    <a:pt x="8503" y="14922"/>
                    <a:pt x="8546" y="14922"/>
                    <a:pt x="8588" y="14922"/>
                  </a:cubicBezTo>
                  <a:cubicBezTo>
                    <a:pt x="8630" y="14922"/>
                    <a:pt x="8630" y="14922"/>
                    <a:pt x="8672" y="14880"/>
                  </a:cubicBezTo>
                  <a:cubicBezTo>
                    <a:pt x="8757" y="14838"/>
                    <a:pt x="8799" y="14796"/>
                    <a:pt x="8799" y="14711"/>
                  </a:cubicBezTo>
                  <a:lnTo>
                    <a:pt x="8799" y="5066"/>
                  </a:lnTo>
                  <a:cubicBezTo>
                    <a:pt x="8799" y="4981"/>
                    <a:pt x="8757" y="4897"/>
                    <a:pt x="8672" y="4855"/>
                  </a:cubicBezTo>
                  <a:lnTo>
                    <a:pt x="339" y="32"/>
                  </a:lnTo>
                  <a:cubicBezTo>
                    <a:pt x="297" y="11"/>
                    <a:pt x="254" y="0"/>
                    <a:pt x="217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 flipH="1">
              <a:off x="7145850" y="160932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9645"/>
                  </a:moveTo>
                  <a:lnTo>
                    <a:pt x="1" y="4823"/>
                  </a:lnTo>
                  <a:lnTo>
                    <a:pt x="8334" y="0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 flipH="1">
              <a:off x="7139500" y="1603250"/>
              <a:ext cx="431500" cy="252500"/>
            </a:xfrm>
            <a:custGeom>
              <a:avLst/>
              <a:gdLst/>
              <a:ahLst/>
              <a:cxnLst/>
              <a:rect l="l" t="t" r="r" b="b"/>
              <a:pathLst>
                <a:path w="17260" h="10100" extrusionOk="0">
                  <a:moveTo>
                    <a:pt x="8630" y="497"/>
                  </a:moveTo>
                  <a:lnTo>
                    <a:pt x="16583" y="5066"/>
                  </a:lnTo>
                  <a:lnTo>
                    <a:pt x="8630" y="9635"/>
                  </a:lnTo>
                  <a:lnTo>
                    <a:pt x="720" y="5066"/>
                  </a:lnTo>
                  <a:lnTo>
                    <a:pt x="8630" y="497"/>
                  </a:lnTo>
                  <a:close/>
                  <a:moveTo>
                    <a:pt x="8635" y="0"/>
                  </a:moveTo>
                  <a:cubicBezTo>
                    <a:pt x="8598" y="0"/>
                    <a:pt x="8567" y="11"/>
                    <a:pt x="8545" y="32"/>
                  </a:cubicBezTo>
                  <a:lnTo>
                    <a:pt x="170" y="4854"/>
                  </a:lnTo>
                  <a:cubicBezTo>
                    <a:pt x="0" y="4939"/>
                    <a:pt x="0" y="5151"/>
                    <a:pt x="170" y="5235"/>
                  </a:cubicBezTo>
                  <a:lnTo>
                    <a:pt x="8545" y="10058"/>
                  </a:lnTo>
                  <a:cubicBezTo>
                    <a:pt x="8545" y="10100"/>
                    <a:pt x="8588" y="10100"/>
                    <a:pt x="8630" y="10100"/>
                  </a:cubicBezTo>
                  <a:cubicBezTo>
                    <a:pt x="8672" y="10100"/>
                    <a:pt x="8715" y="10100"/>
                    <a:pt x="8757" y="10058"/>
                  </a:cubicBezTo>
                  <a:lnTo>
                    <a:pt x="17090" y="5235"/>
                  </a:lnTo>
                  <a:cubicBezTo>
                    <a:pt x="17260" y="5151"/>
                    <a:pt x="17260" y="4939"/>
                    <a:pt x="17090" y="4854"/>
                  </a:cubicBezTo>
                  <a:lnTo>
                    <a:pt x="8757" y="32"/>
                  </a:lnTo>
                  <a:cubicBezTo>
                    <a:pt x="8715" y="11"/>
                    <a:pt x="8672" y="0"/>
                    <a:pt x="8635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 flipH="1">
              <a:off x="7557225" y="2568775"/>
              <a:ext cx="431500" cy="251475"/>
            </a:xfrm>
            <a:custGeom>
              <a:avLst/>
              <a:gdLst/>
              <a:ahLst/>
              <a:cxnLst/>
              <a:rect l="l" t="t" r="r" b="b"/>
              <a:pathLst>
                <a:path w="17260" h="10059" extrusionOk="0">
                  <a:moveTo>
                    <a:pt x="8630" y="456"/>
                  </a:moveTo>
                  <a:lnTo>
                    <a:pt x="16583" y="5024"/>
                  </a:lnTo>
                  <a:lnTo>
                    <a:pt x="8630" y="9593"/>
                  </a:lnTo>
                  <a:lnTo>
                    <a:pt x="719" y="5024"/>
                  </a:lnTo>
                  <a:lnTo>
                    <a:pt x="8630" y="456"/>
                  </a:lnTo>
                  <a:close/>
                  <a:moveTo>
                    <a:pt x="8667" y="1"/>
                  </a:moveTo>
                  <a:cubicBezTo>
                    <a:pt x="8630" y="1"/>
                    <a:pt x="8587" y="11"/>
                    <a:pt x="8545" y="33"/>
                  </a:cubicBezTo>
                  <a:lnTo>
                    <a:pt x="169" y="4855"/>
                  </a:lnTo>
                  <a:cubicBezTo>
                    <a:pt x="0" y="4940"/>
                    <a:pt x="0" y="5151"/>
                    <a:pt x="169" y="5236"/>
                  </a:cubicBezTo>
                  <a:lnTo>
                    <a:pt x="8545" y="10058"/>
                  </a:lnTo>
                  <a:lnTo>
                    <a:pt x="8757" y="10058"/>
                  </a:lnTo>
                  <a:lnTo>
                    <a:pt x="17132" y="5236"/>
                  </a:lnTo>
                  <a:cubicBezTo>
                    <a:pt x="17259" y="5151"/>
                    <a:pt x="17259" y="4940"/>
                    <a:pt x="17132" y="4855"/>
                  </a:cubicBezTo>
                  <a:lnTo>
                    <a:pt x="8757" y="33"/>
                  </a:lnTo>
                  <a:cubicBezTo>
                    <a:pt x="8736" y="11"/>
                    <a:pt x="8704" y="1"/>
                    <a:pt x="8667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 flipH="1">
              <a:off x="7766625" y="2568775"/>
              <a:ext cx="221050" cy="372025"/>
            </a:xfrm>
            <a:custGeom>
              <a:avLst/>
              <a:gdLst/>
              <a:ahLst/>
              <a:cxnLst/>
              <a:rect l="l" t="t" r="r" b="b"/>
              <a:pathLst>
                <a:path w="8842" h="14881" extrusionOk="0">
                  <a:moveTo>
                    <a:pt x="8376" y="583"/>
                  </a:moveTo>
                  <a:lnTo>
                    <a:pt x="8376" y="9720"/>
                  </a:lnTo>
                  <a:lnTo>
                    <a:pt x="466" y="14288"/>
                  </a:lnTo>
                  <a:lnTo>
                    <a:pt x="466" y="5151"/>
                  </a:lnTo>
                  <a:lnTo>
                    <a:pt x="8376" y="583"/>
                  </a:lnTo>
                  <a:close/>
                  <a:moveTo>
                    <a:pt x="8625" y="1"/>
                  </a:moveTo>
                  <a:cubicBezTo>
                    <a:pt x="8588" y="1"/>
                    <a:pt x="8545" y="11"/>
                    <a:pt x="8503" y="33"/>
                  </a:cubicBezTo>
                  <a:lnTo>
                    <a:pt x="127" y="4855"/>
                  </a:lnTo>
                  <a:cubicBezTo>
                    <a:pt x="43" y="4897"/>
                    <a:pt x="0" y="4940"/>
                    <a:pt x="0" y="5024"/>
                  </a:cubicBezTo>
                  <a:lnTo>
                    <a:pt x="0" y="14669"/>
                  </a:lnTo>
                  <a:cubicBezTo>
                    <a:pt x="0" y="14754"/>
                    <a:pt x="43" y="14838"/>
                    <a:pt x="127" y="14881"/>
                  </a:cubicBezTo>
                  <a:lnTo>
                    <a:pt x="381" y="14881"/>
                  </a:lnTo>
                  <a:lnTo>
                    <a:pt x="8715" y="10058"/>
                  </a:lnTo>
                  <a:cubicBezTo>
                    <a:pt x="8799" y="10016"/>
                    <a:pt x="8842" y="9931"/>
                    <a:pt x="8842" y="9847"/>
                  </a:cubicBezTo>
                  <a:lnTo>
                    <a:pt x="8842" y="202"/>
                  </a:lnTo>
                  <a:cubicBezTo>
                    <a:pt x="8842" y="117"/>
                    <a:pt x="8799" y="33"/>
                    <a:pt x="8715" y="33"/>
                  </a:cubicBezTo>
                  <a:cubicBezTo>
                    <a:pt x="8694" y="11"/>
                    <a:pt x="8662" y="1"/>
                    <a:pt x="8625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 flipH="1">
              <a:off x="7558275" y="2568775"/>
              <a:ext cx="220000" cy="372025"/>
            </a:xfrm>
            <a:custGeom>
              <a:avLst/>
              <a:gdLst/>
              <a:ahLst/>
              <a:cxnLst/>
              <a:rect l="l" t="t" r="r" b="b"/>
              <a:pathLst>
                <a:path w="8800" h="14881" extrusionOk="0">
                  <a:moveTo>
                    <a:pt x="423" y="583"/>
                  </a:moveTo>
                  <a:lnTo>
                    <a:pt x="8376" y="5151"/>
                  </a:lnTo>
                  <a:lnTo>
                    <a:pt x="8376" y="14331"/>
                  </a:lnTo>
                  <a:lnTo>
                    <a:pt x="423" y="9762"/>
                  </a:lnTo>
                  <a:lnTo>
                    <a:pt x="423" y="583"/>
                  </a:lnTo>
                  <a:close/>
                  <a:moveTo>
                    <a:pt x="249" y="1"/>
                  </a:moveTo>
                  <a:cubicBezTo>
                    <a:pt x="212" y="1"/>
                    <a:pt x="169" y="11"/>
                    <a:pt x="127" y="33"/>
                  </a:cubicBezTo>
                  <a:cubicBezTo>
                    <a:pt x="43" y="75"/>
                    <a:pt x="0" y="160"/>
                    <a:pt x="0" y="244"/>
                  </a:cubicBezTo>
                  <a:lnTo>
                    <a:pt x="0" y="9847"/>
                  </a:lnTo>
                  <a:cubicBezTo>
                    <a:pt x="0" y="9931"/>
                    <a:pt x="43" y="10016"/>
                    <a:pt x="127" y="10058"/>
                  </a:cubicBezTo>
                  <a:lnTo>
                    <a:pt x="8461" y="14881"/>
                  </a:lnTo>
                  <a:lnTo>
                    <a:pt x="8714" y="14881"/>
                  </a:lnTo>
                  <a:cubicBezTo>
                    <a:pt x="8757" y="14838"/>
                    <a:pt x="8799" y="14754"/>
                    <a:pt x="8799" y="14711"/>
                  </a:cubicBezTo>
                  <a:lnTo>
                    <a:pt x="8799" y="5067"/>
                  </a:lnTo>
                  <a:cubicBezTo>
                    <a:pt x="8799" y="4982"/>
                    <a:pt x="8757" y="4897"/>
                    <a:pt x="8714" y="4855"/>
                  </a:cubicBezTo>
                  <a:lnTo>
                    <a:pt x="339" y="33"/>
                  </a:lnTo>
                  <a:cubicBezTo>
                    <a:pt x="318" y="11"/>
                    <a:pt x="286" y="1"/>
                    <a:pt x="249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 flipH="1">
              <a:off x="7563575" y="281492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9645"/>
                  </a:moveTo>
                  <a:lnTo>
                    <a:pt x="0" y="4823"/>
                  </a:lnTo>
                  <a:lnTo>
                    <a:pt x="8334" y="1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 flipH="1">
              <a:off x="7558275" y="2809900"/>
              <a:ext cx="429400" cy="251925"/>
            </a:xfrm>
            <a:custGeom>
              <a:avLst/>
              <a:gdLst/>
              <a:ahLst/>
              <a:cxnLst/>
              <a:rect l="l" t="t" r="r" b="b"/>
              <a:pathLst>
                <a:path w="17176" h="10077" extrusionOk="0">
                  <a:moveTo>
                    <a:pt x="8588" y="455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7" y="5024"/>
                  </a:lnTo>
                  <a:lnTo>
                    <a:pt x="8588" y="455"/>
                  </a:lnTo>
                  <a:close/>
                  <a:moveTo>
                    <a:pt x="8625" y="1"/>
                  </a:moveTo>
                  <a:cubicBezTo>
                    <a:pt x="8588" y="1"/>
                    <a:pt x="8545" y="11"/>
                    <a:pt x="8503" y="32"/>
                  </a:cubicBezTo>
                  <a:lnTo>
                    <a:pt x="127" y="4855"/>
                  </a:lnTo>
                  <a:cubicBezTo>
                    <a:pt x="43" y="4897"/>
                    <a:pt x="0" y="4939"/>
                    <a:pt x="0" y="5024"/>
                  </a:cubicBezTo>
                  <a:cubicBezTo>
                    <a:pt x="0" y="5109"/>
                    <a:pt x="43" y="5193"/>
                    <a:pt x="127" y="5236"/>
                  </a:cubicBezTo>
                  <a:lnTo>
                    <a:pt x="8503" y="10058"/>
                  </a:lnTo>
                  <a:lnTo>
                    <a:pt x="8588" y="10058"/>
                  </a:lnTo>
                  <a:cubicBezTo>
                    <a:pt x="8602" y="10072"/>
                    <a:pt x="8616" y="10077"/>
                    <a:pt x="8630" y="10077"/>
                  </a:cubicBezTo>
                  <a:cubicBezTo>
                    <a:pt x="8658" y="10077"/>
                    <a:pt x="8686" y="10058"/>
                    <a:pt x="8715" y="10058"/>
                  </a:cubicBezTo>
                  <a:lnTo>
                    <a:pt x="17048" y="5236"/>
                  </a:lnTo>
                  <a:cubicBezTo>
                    <a:pt x="17133" y="5193"/>
                    <a:pt x="17175" y="5109"/>
                    <a:pt x="17175" y="5066"/>
                  </a:cubicBezTo>
                  <a:cubicBezTo>
                    <a:pt x="17175" y="4982"/>
                    <a:pt x="17133" y="4897"/>
                    <a:pt x="17048" y="4855"/>
                  </a:cubicBezTo>
                  <a:lnTo>
                    <a:pt x="8715" y="32"/>
                  </a:lnTo>
                  <a:cubicBezTo>
                    <a:pt x="8694" y="11"/>
                    <a:pt x="8662" y="1"/>
                    <a:pt x="8625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 flipH="1">
              <a:off x="7563575" y="2091575"/>
              <a:ext cx="417750" cy="241125"/>
            </a:xfrm>
            <a:custGeom>
              <a:avLst/>
              <a:gdLst/>
              <a:ahLst/>
              <a:cxnLst/>
              <a:rect l="l" t="t" r="r" b="b"/>
              <a:pathLst>
                <a:path w="16710" h="9645" extrusionOk="0">
                  <a:moveTo>
                    <a:pt x="0" y="4823"/>
                  </a:moveTo>
                  <a:lnTo>
                    <a:pt x="8334" y="0"/>
                  </a:lnTo>
                  <a:lnTo>
                    <a:pt x="16710" y="4823"/>
                  </a:lnTo>
                  <a:lnTo>
                    <a:pt x="8334" y="9645"/>
                  </a:ln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 flipH="1">
              <a:off x="7557225" y="2086275"/>
              <a:ext cx="431500" cy="251725"/>
            </a:xfrm>
            <a:custGeom>
              <a:avLst/>
              <a:gdLst/>
              <a:ahLst/>
              <a:cxnLst/>
              <a:rect l="l" t="t" r="r" b="b"/>
              <a:pathLst>
                <a:path w="17260" h="10069" extrusionOk="0">
                  <a:moveTo>
                    <a:pt x="8630" y="466"/>
                  </a:moveTo>
                  <a:lnTo>
                    <a:pt x="16583" y="5035"/>
                  </a:lnTo>
                  <a:lnTo>
                    <a:pt x="8630" y="9603"/>
                  </a:lnTo>
                  <a:lnTo>
                    <a:pt x="719" y="5035"/>
                  </a:lnTo>
                  <a:lnTo>
                    <a:pt x="8630" y="466"/>
                  </a:lnTo>
                  <a:close/>
                  <a:moveTo>
                    <a:pt x="8545" y="1"/>
                  </a:moveTo>
                  <a:lnTo>
                    <a:pt x="169" y="4865"/>
                  </a:lnTo>
                  <a:cubicBezTo>
                    <a:pt x="0" y="4950"/>
                    <a:pt x="0" y="5161"/>
                    <a:pt x="169" y="5246"/>
                  </a:cubicBezTo>
                  <a:lnTo>
                    <a:pt x="8545" y="10069"/>
                  </a:lnTo>
                  <a:lnTo>
                    <a:pt x="8757" y="10069"/>
                  </a:lnTo>
                  <a:lnTo>
                    <a:pt x="17132" y="5246"/>
                  </a:lnTo>
                  <a:cubicBezTo>
                    <a:pt x="17259" y="5161"/>
                    <a:pt x="17259" y="4908"/>
                    <a:pt x="17132" y="4865"/>
                  </a:cubicBezTo>
                  <a:lnTo>
                    <a:pt x="8757" y="1"/>
                  </a:ln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 flipH="1">
              <a:off x="7557225" y="2207100"/>
              <a:ext cx="431500" cy="251450"/>
            </a:xfrm>
            <a:custGeom>
              <a:avLst/>
              <a:gdLst/>
              <a:ahLst/>
              <a:cxnLst/>
              <a:rect l="l" t="t" r="r" b="b"/>
              <a:pathLst>
                <a:path w="17260" h="10058" extrusionOk="0">
                  <a:moveTo>
                    <a:pt x="8630" y="455"/>
                  </a:moveTo>
                  <a:lnTo>
                    <a:pt x="16583" y="5024"/>
                  </a:lnTo>
                  <a:lnTo>
                    <a:pt x="8630" y="9593"/>
                  </a:lnTo>
                  <a:lnTo>
                    <a:pt x="719" y="5024"/>
                  </a:lnTo>
                  <a:lnTo>
                    <a:pt x="8630" y="455"/>
                  </a:lnTo>
                  <a:close/>
                  <a:moveTo>
                    <a:pt x="8667" y="1"/>
                  </a:moveTo>
                  <a:cubicBezTo>
                    <a:pt x="8630" y="1"/>
                    <a:pt x="8587" y="11"/>
                    <a:pt x="8545" y="32"/>
                  </a:cubicBezTo>
                  <a:lnTo>
                    <a:pt x="169" y="4855"/>
                  </a:lnTo>
                  <a:cubicBezTo>
                    <a:pt x="0" y="4939"/>
                    <a:pt x="0" y="5151"/>
                    <a:pt x="169" y="5236"/>
                  </a:cubicBezTo>
                  <a:lnTo>
                    <a:pt x="8545" y="10058"/>
                  </a:lnTo>
                  <a:lnTo>
                    <a:pt x="8757" y="10058"/>
                  </a:lnTo>
                  <a:lnTo>
                    <a:pt x="17132" y="5236"/>
                  </a:lnTo>
                  <a:cubicBezTo>
                    <a:pt x="17259" y="5151"/>
                    <a:pt x="17259" y="4897"/>
                    <a:pt x="17132" y="4855"/>
                  </a:cubicBezTo>
                  <a:lnTo>
                    <a:pt x="8757" y="32"/>
                  </a:lnTo>
                  <a:cubicBezTo>
                    <a:pt x="8736" y="11"/>
                    <a:pt x="8704" y="1"/>
                    <a:pt x="8667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 flipH="1">
              <a:off x="7140550" y="1723800"/>
              <a:ext cx="220000" cy="614200"/>
            </a:xfrm>
            <a:custGeom>
              <a:avLst/>
              <a:gdLst/>
              <a:ahLst/>
              <a:cxnLst/>
              <a:rect l="l" t="t" r="r" b="b"/>
              <a:pathLst>
                <a:path w="8800" h="24568" extrusionOk="0">
                  <a:moveTo>
                    <a:pt x="8376" y="625"/>
                  </a:moveTo>
                  <a:lnTo>
                    <a:pt x="8376" y="19407"/>
                  </a:lnTo>
                  <a:lnTo>
                    <a:pt x="424" y="23975"/>
                  </a:lnTo>
                  <a:lnTo>
                    <a:pt x="424" y="5193"/>
                  </a:lnTo>
                  <a:lnTo>
                    <a:pt x="8376" y="625"/>
                  </a:lnTo>
                  <a:close/>
                  <a:moveTo>
                    <a:pt x="8583" y="1"/>
                  </a:moveTo>
                  <a:cubicBezTo>
                    <a:pt x="8546" y="1"/>
                    <a:pt x="8503" y="11"/>
                    <a:pt x="8461" y="32"/>
                  </a:cubicBezTo>
                  <a:lnTo>
                    <a:pt x="127" y="4855"/>
                  </a:lnTo>
                  <a:cubicBezTo>
                    <a:pt x="43" y="4897"/>
                    <a:pt x="1" y="4982"/>
                    <a:pt x="1" y="5066"/>
                  </a:cubicBezTo>
                  <a:lnTo>
                    <a:pt x="1" y="24356"/>
                  </a:lnTo>
                  <a:cubicBezTo>
                    <a:pt x="1" y="24441"/>
                    <a:pt x="43" y="24525"/>
                    <a:pt x="127" y="24568"/>
                  </a:cubicBezTo>
                  <a:lnTo>
                    <a:pt x="339" y="24568"/>
                  </a:lnTo>
                  <a:lnTo>
                    <a:pt x="8672" y="19745"/>
                  </a:lnTo>
                  <a:cubicBezTo>
                    <a:pt x="8757" y="19703"/>
                    <a:pt x="8799" y="19618"/>
                    <a:pt x="8799" y="19534"/>
                  </a:cubicBezTo>
                  <a:lnTo>
                    <a:pt x="8799" y="244"/>
                  </a:lnTo>
                  <a:cubicBezTo>
                    <a:pt x="8799" y="159"/>
                    <a:pt x="8757" y="75"/>
                    <a:pt x="8672" y="32"/>
                  </a:cubicBezTo>
                  <a:cubicBezTo>
                    <a:pt x="8651" y="11"/>
                    <a:pt x="8620" y="1"/>
                    <a:pt x="858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 flipH="1">
              <a:off x="6937500" y="2212125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0" y="4823"/>
                  </a:moveTo>
                  <a:lnTo>
                    <a:pt x="8376" y="1"/>
                  </a:lnTo>
                  <a:lnTo>
                    <a:pt x="16709" y="4823"/>
                  </a:lnTo>
                  <a:lnTo>
                    <a:pt x="8376" y="9645"/>
                  </a:ln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 flipH="1">
              <a:off x="6931150" y="2207100"/>
              <a:ext cx="430450" cy="251450"/>
            </a:xfrm>
            <a:custGeom>
              <a:avLst/>
              <a:gdLst/>
              <a:ahLst/>
              <a:cxnLst/>
              <a:rect l="l" t="t" r="r" b="b"/>
              <a:pathLst>
                <a:path w="17218" h="10058" extrusionOk="0">
                  <a:moveTo>
                    <a:pt x="8630" y="455"/>
                  </a:moveTo>
                  <a:lnTo>
                    <a:pt x="16540" y="5024"/>
                  </a:lnTo>
                  <a:lnTo>
                    <a:pt x="8630" y="9593"/>
                  </a:lnTo>
                  <a:lnTo>
                    <a:pt x="677" y="5024"/>
                  </a:lnTo>
                  <a:lnTo>
                    <a:pt x="8630" y="455"/>
                  </a:lnTo>
                  <a:close/>
                  <a:moveTo>
                    <a:pt x="8625" y="1"/>
                  </a:moveTo>
                  <a:cubicBezTo>
                    <a:pt x="8588" y="1"/>
                    <a:pt x="8545" y="11"/>
                    <a:pt x="8503" y="32"/>
                  </a:cubicBezTo>
                  <a:lnTo>
                    <a:pt x="169" y="4855"/>
                  </a:lnTo>
                  <a:cubicBezTo>
                    <a:pt x="0" y="4939"/>
                    <a:pt x="0" y="5151"/>
                    <a:pt x="169" y="5236"/>
                  </a:cubicBezTo>
                  <a:lnTo>
                    <a:pt x="8503" y="10058"/>
                  </a:lnTo>
                  <a:lnTo>
                    <a:pt x="8714" y="10058"/>
                  </a:lnTo>
                  <a:lnTo>
                    <a:pt x="17090" y="5236"/>
                  </a:lnTo>
                  <a:cubicBezTo>
                    <a:pt x="17217" y="5151"/>
                    <a:pt x="17217" y="4939"/>
                    <a:pt x="17090" y="4855"/>
                  </a:cubicBezTo>
                  <a:lnTo>
                    <a:pt x="8714" y="32"/>
                  </a:lnTo>
                  <a:cubicBezTo>
                    <a:pt x="8693" y="11"/>
                    <a:pt x="8662" y="1"/>
                    <a:pt x="8625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 flipH="1">
              <a:off x="7139500" y="3475100"/>
              <a:ext cx="431500" cy="252525"/>
            </a:xfrm>
            <a:custGeom>
              <a:avLst/>
              <a:gdLst/>
              <a:ahLst/>
              <a:cxnLst/>
              <a:rect l="l" t="t" r="r" b="b"/>
              <a:pathLst>
                <a:path w="17260" h="10101" extrusionOk="0">
                  <a:moveTo>
                    <a:pt x="8630" y="498"/>
                  </a:moveTo>
                  <a:lnTo>
                    <a:pt x="16583" y="5066"/>
                  </a:lnTo>
                  <a:lnTo>
                    <a:pt x="8630" y="9635"/>
                  </a:lnTo>
                  <a:lnTo>
                    <a:pt x="720" y="5066"/>
                  </a:lnTo>
                  <a:lnTo>
                    <a:pt x="8630" y="498"/>
                  </a:lnTo>
                  <a:close/>
                  <a:moveTo>
                    <a:pt x="8635" y="1"/>
                  </a:moveTo>
                  <a:cubicBezTo>
                    <a:pt x="8598" y="1"/>
                    <a:pt x="8567" y="11"/>
                    <a:pt x="8545" y="32"/>
                  </a:cubicBezTo>
                  <a:lnTo>
                    <a:pt x="170" y="4855"/>
                  </a:lnTo>
                  <a:cubicBezTo>
                    <a:pt x="0" y="4939"/>
                    <a:pt x="0" y="5151"/>
                    <a:pt x="170" y="5235"/>
                  </a:cubicBezTo>
                  <a:lnTo>
                    <a:pt x="8545" y="10100"/>
                  </a:lnTo>
                  <a:lnTo>
                    <a:pt x="8757" y="10100"/>
                  </a:lnTo>
                  <a:lnTo>
                    <a:pt x="17090" y="5235"/>
                  </a:lnTo>
                  <a:cubicBezTo>
                    <a:pt x="17260" y="5151"/>
                    <a:pt x="17260" y="4939"/>
                    <a:pt x="17090" y="4855"/>
                  </a:cubicBezTo>
                  <a:lnTo>
                    <a:pt x="8757" y="32"/>
                  </a:lnTo>
                  <a:cubicBezTo>
                    <a:pt x="8715" y="11"/>
                    <a:pt x="8672" y="1"/>
                    <a:pt x="8635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 flipH="1">
              <a:off x="7140550" y="3354550"/>
              <a:ext cx="220000" cy="373075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8376" y="624"/>
                  </a:moveTo>
                  <a:lnTo>
                    <a:pt x="8376" y="9761"/>
                  </a:lnTo>
                  <a:lnTo>
                    <a:pt x="424" y="14330"/>
                  </a:lnTo>
                  <a:lnTo>
                    <a:pt x="424" y="5193"/>
                  </a:lnTo>
                  <a:lnTo>
                    <a:pt x="8376" y="624"/>
                  </a:lnTo>
                  <a:close/>
                  <a:moveTo>
                    <a:pt x="8583" y="0"/>
                  </a:moveTo>
                  <a:cubicBezTo>
                    <a:pt x="8546" y="0"/>
                    <a:pt x="8503" y="11"/>
                    <a:pt x="8461" y="32"/>
                  </a:cubicBezTo>
                  <a:lnTo>
                    <a:pt x="127" y="4854"/>
                  </a:lnTo>
                  <a:cubicBezTo>
                    <a:pt x="43" y="4897"/>
                    <a:pt x="1" y="4981"/>
                    <a:pt x="1" y="5066"/>
                  </a:cubicBezTo>
                  <a:lnTo>
                    <a:pt x="1" y="14711"/>
                  </a:lnTo>
                  <a:cubicBezTo>
                    <a:pt x="1" y="14795"/>
                    <a:pt x="43" y="14880"/>
                    <a:pt x="127" y="14922"/>
                  </a:cubicBezTo>
                  <a:lnTo>
                    <a:pt x="339" y="14922"/>
                  </a:lnTo>
                  <a:lnTo>
                    <a:pt x="8672" y="10057"/>
                  </a:lnTo>
                  <a:cubicBezTo>
                    <a:pt x="8757" y="10015"/>
                    <a:pt x="8799" y="9973"/>
                    <a:pt x="8799" y="9888"/>
                  </a:cubicBezTo>
                  <a:lnTo>
                    <a:pt x="8799" y="243"/>
                  </a:lnTo>
                  <a:cubicBezTo>
                    <a:pt x="8799" y="159"/>
                    <a:pt x="8757" y="74"/>
                    <a:pt x="8672" y="32"/>
                  </a:cubicBezTo>
                  <a:cubicBezTo>
                    <a:pt x="8651" y="11"/>
                    <a:pt x="8620" y="0"/>
                    <a:pt x="8583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 flipH="1">
              <a:off x="7348900" y="3354550"/>
              <a:ext cx="221050" cy="373075"/>
            </a:xfrm>
            <a:custGeom>
              <a:avLst/>
              <a:gdLst/>
              <a:ahLst/>
              <a:cxnLst/>
              <a:rect l="l" t="t" r="r" b="b"/>
              <a:pathLst>
                <a:path w="8842" h="14923" extrusionOk="0">
                  <a:moveTo>
                    <a:pt x="466" y="624"/>
                  </a:moveTo>
                  <a:lnTo>
                    <a:pt x="8377" y="5193"/>
                  </a:lnTo>
                  <a:lnTo>
                    <a:pt x="8377" y="14330"/>
                  </a:lnTo>
                  <a:lnTo>
                    <a:pt x="466" y="9761"/>
                  </a:lnTo>
                  <a:lnTo>
                    <a:pt x="466" y="624"/>
                  </a:lnTo>
                  <a:close/>
                  <a:moveTo>
                    <a:pt x="249" y="0"/>
                  </a:moveTo>
                  <a:cubicBezTo>
                    <a:pt x="212" y="0"/>
                    <a:pt x="170" y="11"/>
                    <a:pt x="128" y="32"/>
                  </a:cubicBezTo>
                  <a:cubicBezTo>
                    <a:pt x="43" y="74"/>
                    <a:pt x="1" y="159"/>
                    <a:pt x="1" y="243"/>
                  </a:cubicBezTo>
                  <a:lnTo>
                    <a:pt x="1" y="9888"/>
                  </a:lnTo>
                  <a:cubicBezTo>
                    <a:pt x="1" y="9973"/>
                    <a:pt x="43" y="10015"/>
                    <a:pt x="128" y="10057"/>
                  </a:cubicBezTo>
                  <a:lnTo>
                    <a:pt x="8503" y="14922"/>
                  </a:lnTo>
                  <a:lnTo>
                    <a:pt x="8715" y="14922"/>
                  </a:lnTo>
                  <a:cubicBezTo>
                    <a:pt x="8800" y="14880"/>
                    <a:pt x="8842" y="14795"/>
                    <a:pt x="8842" y="14711"/>
                  </a:cubicBezTo>
                  <a:lnTo>
                    <a:pt x="8842" y="5066"/>
                  </a:lnTo>
                  <a:cubicBezTo>
                    <a:pt x="8842" y="4981"/>
                    <a:pt x="8800" y="4897"/>
                    <a:pt x="8715" y="4854"/>
                  </a:cubicBezTo>
                  <a:lnTo>
                    <a:pt x="339" y="32"/>
                  </a:lnTo>
                  <a:cubicBezTo>
                    <a:pt x="318" y="11"/>
                    <a:pt x="286" y="0"/>
                    <a:pt x="249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 flipH="1">
              <a:off x="7145850" y="3240075"/>
              <a:ext cx="417750" cy="241125"/>
            </a:xfrm>
            <a:custGeom>
              <a:avLst/>
              <a:gdLst/>
              <a:ahLst/>
              <a:cxnLst/>
              <a:rect l="l" t="t" r="r" b="b"/>
              <a:pathLst>
                <a:path w="16710" h="9645" extrusionOk="0">
                  <a:moveTo>
                    <a:pt x="8334" y="0"/>
                  </a:moveTo>
                  <a:lnTo>
                    <a:pt x="16710" y="4822"/>
                  </a:lnTo>
                  <a:lnTo>
                    <a:pt x="8334" y="9645"/>
                  </a:lnTo>
                  <a:lnTo>
                    <a:pt x="1" y="4822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 flipH="1">
              <a:off x="7140550" y="3235050"/>
              <a:ext cx="429400" cy="251450"/>
            </a:xfrm>
            <a:custGeom>
              <a:avLst/>
              <a:gdLst/>
              <a:ahLst/>
              <a:cxnLst/>
              <a:rect l="l" t="t" r="r" b="b"/>
              <a:pathLst>
                <a:path w="17176" h="10058" extrusionOk="0">
                  <a:moveTo>
                    <a:pt x="8588" y="455"/>
                  </a:moveTo>
                  <a:lnTo>
                    <a:pt x="16541" y="5023"/>
                  </a:lnTo>
                  <a:lnTo>
                    <a:pt x="8588" y="9592"/>
                  </a:lnTo>
                  <a:lnTo>
                    <a:pt x="678" y="5023"/>
                  </a:lnTo>
                  <a:lnTo>
                    <a:pt x="8588" y="455"/>
                  </a:lnTo>
                  <a:close/>
                  <a:moveTo>
                    <a:pt x="8593" y="0"/>
                  </a:moveTo>
                  <a:cubicBezTo>
                    <a:pt x="8556" y="0"/>
                    <a:pt x="8525" y="11"/>
                    <a:pt x="8503" y="32"/>
                  </a:cubicBezTo>
                  <a:lnTo>
                    <a:pt x="128" y="4812"/>
                  </a:lnTo>
                  <a:cubicBezTo>
                    <a:pt x="43" y="4854"/>
                    <a:pt x="1" y="4939"/>
                    <a:pt x="1" y="5023"/>
                  </a:cubicBezTo>
                  <a:cubicBezTo>
                    <a:pt x="1" y="5108"/>
                    <a:pt x="43" y="5150"/>
                    <a:pt x="128" y="5193"/>
                  </a:cubicBezTo>
                  <a:lnTo>
                    <a:pt x="8503" y="10015"/>
                  </a:lnTo>
                  <a:cubicBezTo>
                    <a:pt x="8503" y="10057"/>
                    <a:pt x="8546" y="10057"/>
                    <a:pt x="8588" y="10057"/>
                  </a:cubicBezTo>
                  <a:lnTo>
                    <a:pt x="8715" y="10057"/>
                  </a:lnTo>
                  <a:lnTo>
                    <a:pt x="17048" y="5235"/>
                  </a:lnTo>
                  <a:cubicBezTo>
                    <a:pt x="17133" y="5193"/>
                    <a:pt x="17175" y="5108"/>
                    <a:pt x="17175" y="5023"/>
                  </a:cubicBezTo>
                  <a:cubicBezTo>
                    <a:pt x="17175" y="4939"/>
                    <a:pt x="17133" y="4854"/>
                    <a:pt x="17048" y="4854"/>
                  </a:cubicBezTo>
                  <a:lnTo>
                    <a:pt x="8715" y="32"/>
                  </a:lnTo>
                  <a:cubicBezTo>
                    <a:pt x="8673" y="11"/>
                    <a:pt x="8630" y="0"/>
                    <a:pt x="8593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 flipH="1">
              <a:off x="6937500" y="3056050"/>
              <a:ext cx="208375" cy="241150"/>
            </a:xfrm>
            <a:custGeom>
              <a:avLst/>
              <a:gdLst/>
              <a:ahLst/>
              <a:cxnLst/>
              <a:rect l="l" t="t" r="r" b="b"/>
              <a:pathLst>
                <a:path w="8335" h="9646" extrusionOk="0">
                  <a:moveTo>
                    <a:pt x="8334" y="9645"/>
                  </a:moveTo>
                  <a:lnTo>
                    <a:pt x="8334" y="0"/>
                  </a:lnTo>
                  <a:lnTo>
                    <a:pt x="1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 flipH="1">
              <a:off x="6932225" y="3051025"/>
              <a:ext cx="221050" cy="252525"/>
            </a:xfrm>
            <a:custGeom>
              <a:avLst/>
              <a:gdLst/>
              <a:ahLst/>
              <a:cxnLst/>
              <a:rect l="l" t="t" r="r" b="b"/>
              <a:pathLst>
                <a:path w="8842" h="10101" extrusionOk="0">
                  <a:moveTo>
                    <a:pt x="8461" y="625"/>
                  </a:moveTo>
                  <a:lnTo>
                    <a:pt x="8461" y="9508"/>
                  </a:lnTo>
                  <a:lnTo>
                    <a:pt x="720" y="5024"/>
                  </a:lnTo>
                  <a:lnTo>
                    <a:pt x="8461" y="625"/>
                  </a:lnTo>
                  <a:close/>
                  <a:moveTo>
                    <a:pt x="8636" y="1"/>
                  </a:moveTo>
                  <a:cubicBezTo>
                    <a:pt x="8599" y="1"/>
                    <a:pt x="8567" y="11"/>
                    <a:pt x="8546" y="32"/>
                  </a:cubicBezTo>
                  <a:lnTo>
                    <a:pt x="170" y="4855"/>
                  </a:lnTo>
                  <a:cubicBezTo>
                    <a:pt x="1" y="4939"/>
                    <a:pt x="1" y="5151"/>
                    <a:pt x="170" y="5235"/>
                  </a:cubicBezTo>
                  <a:lnTo>
                    <a:pt x="8546" y="10058"/>
                  </a:lnTo>
                  <a:cubicBezTo>
                    <a:pt x="8546" y="10058"/>
                    <a:pt x="8588" y="10058"/>
                    <a:pt x="8630" y="10100"/>
                  </a:cubicBezTo>
                  <a:cubicBezTo>
                    <a:pt x="8673" y="10100"/>
                    <a:pt x="8715" y="10058"/>
                    <a:pt x="8757" y="10058"/>
                  </a:cubicBezTo>
                  <a:cubicBezTo>
                    <a:pt x="8800" y="10016"/>
                    <a:pt x="8842" y="9931"/>
                    <a:pt x="8842" y="9846"/>
                  </a:cubicBezTo>
                  <a:lnTo>
                    <a:pt x="8842" y="201"/>
                  </a:lnTo>
                  <a:cubicBezTo>
                    <a:pt x="8842" y="117"/>
                    <a:pt x="8800" y="75"/>
                    <a:pt x="8757" y="32"/>
                  </a:cubicBezTo>
                  <a:cubicBezTo>
                    <a:pt x="8715" y="11"/>
                    <a:pt x="8673" y="1"/>
                    <a:pt x="8636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 flipH="1">
              <a:off x="6728100" y="1850450"/>
              <a:ext cx="417775" cy="241150"/>
            </a:xfrm>
            <a:custGeom>
              <a:avLst/>
              <a:gdLst/>
              <a:ahLst/>
              <a:cxnLst/>
              <a:rect l="l" t="t" r="r" b="b"/>
              <a:pathLst>
                <a:path w="16711" h="9646" extrusionOk="0">
                  <a:moveTo>
                    <a:pt x="1" y="4823"/>
                  </a:moveTo>
                  <a:lnTo>
                    <a:pt x="8334" y="0"/>
                  </a:lnTo>
                  <a:lnTo>
                    <a:pt x="16710" y="4823"/>
                  </a:lnTo>
                  <a:lnTo>
                    <a:pt x="8334" y="9645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 flipH="1">
              <a:off x="6513425" y="1751300"/>
              <a:ext cx="220000" cy="586700"/>
            </a:xfrm>
            <a:custGeom>
              <a:avLst/>
              <a:gdLst/>
              <a:ahLst/>
              <a:cxnLst/>
              <a:rect l="l" t="t" r="r" b="b"/>
              <a:pathLst>
                <a:path w="8800" h="23468" extrusionOk="0">
                  <a:moveTo>
                    <a:pt x="424" y="582"/>
                  </a:moveTo>
                  <a:lnTo>
                    <a:pt x="8376" y="5151"/>
                  </a:lnTo>
                  <a:lnTo>
                    <a:pt x="8376" y="22875"/>
                  </a:lnTo>
                  <a:lnTo>
                    <a:pt x="424" y="18307"/>
                  </a:lnTo>
                  <a:lnTo>
                    <a:pt x="424" y="582"/>
                  </a:lnTo>
                  <a:close/>
                  <a:moveTo>
                    <a:pt x="217" y="1"/>
                  </a:moveTo>
                  <a:cubicBezTo>
                    <a:pt x="180" y="1"/>
                    <a:pt x="149" y="11"/>
                    <a:pt x="128" y="32"/>
                  </a:cubicBezTo>
                  <a:cubicBezTo>
                    <a:pt x="43" y="75"/>
                    <a:pt x="1" y="117"/>
                    <a:pt x="1" y="201"/>
                  </a:cubicBezTo>
                  <a:lnTo>
                    <a:pt x="1" y="18476"/>
                  </a:lnTo>
                  <a:cubicBezTo>
                    <a:pt x="1" y="18518"/>
                    <a:pt x="43" y="18603"/>
                    <a:pt x="128" y="18645"/>
                  </a:cubicBezTo>
                  <a:lnTo>
                    <a:pt x="8461" y="23468"/>
                  </a:lnTo>
                  <a:lnTo>
                    <a:pt x="8673" y="23468"/>
                  </a:lnTo>
                  <a:cubicBezTo>
                    <a:pt x="8757" y="23425"/>
                    <a:pt x="8799" y="23341"/>
                    <a:pt x="8799" y="23256"/>
                  </a:cubicBezTo>
                  <a:lnTo>
                    <a:pt x="8799" y="5024"/>
                  </a:lnTo>
                  <a:cubicBezTo>
                    <a:pt x="8799" y="4939"/>
                    <a:pt x="8757" y="4897"/>
                    <a:pt x="8673" y="4855"/>
                  </a:cubicBezTo>
                  <a:lnTo>
                    <a:pt x="339" y="32"/>
                  </a:lnTo>
                  <a:cubicBezTo>
                    <a:pt x="297" y="11"/>
                    <a:pt x="254" y="1"/>
                    <a:pt x="217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 flipH="1">
              <a:off x="6512375" y="2206300"/>
              <a:ext cx="431500" cy="252250"/>
            </a:xfrm>
            <a:custGeom>
              <a:avLst/>
              <a:gdLst/>
              <a:ahLst/>
              <a:cxnLst/>
              <a:rect l="l" t="t" r="r" b="b"/>
              <a:pathLst>
                <a:path w="17260" h="10090" extrusionOk="0">
                  <a:moveTo>
                    <a:pt x="8630" y="487"/>
                  </a:moveTo>
                  <a:lnTo>
                    <a:pt x="16541" y="5056"/>
                  </a:lnTo>
                  <a:lnTo>
                    <a:pt x="8630" y="9625"/>
                  </a:lnTo>
                  <a:lnTo>
                    <a:pt x="677" y="5056"/>
                  </a:lnTo>
                  <a:lnTo>
                    <a:pt x="8630" y="487"/>
                  </a:lnTo>
                  <a:close/>
                  <a:moveTo>
                    <a:pt x="8635" y="1"/>
                  </a:moveTo>
                  <a:cubicBezTo>
                    <a:pt x="8598" y="1"/>
                    <a:pt x="8567" y="22"/>
                    <a:pt x="8546" y="64"/>
                  </a:cubicBezTo>
                  <a:lnTo>
                    <a:pt x="170" y="4887"/>
                  </a:lnTo>
                  <a:cubicBezTo>
                    <a:pt x="1" y="4971"/>
                    <a:pt x="1" y="5183"/>
                    <a:pt x="170" y="5268"/>
                  </a:cubicBezTo>
                  <a:lnTo>
                    <a:pt x="8503" y="10090"/>
                  </a:lnTo>
                  <a:lnTo>
                    <a:pt x="8757" y="10090"/>
                  </a:lnTo>
                  <a:lnTo>
                    <a:pt x="17091" y="5268"/>
                  </a:lnTo>
                  <a:cubicBezTo>
                    <a:pt x="17260" y="5183"/>
                    <a:pt x="17260" y="4929"/>
                    <a:pt x="17091" y="4887"/>
                  </a:cubicBezTo>
                  <a:lnTo>
                    <a:pt x="8757" y="64"/>
                  </a:lnTo>
                  <a:cubicBezTo>
                    <a:pt x="8715" y="22"/>
                    <a:pt x="8672" y="1"/>
                    <a:pt x="8635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 flipH="1">
              <a:off x="6722825" y="1389625"/>
              <a:ext cx="220000" cy="586700"/>
            </a:xfrm>
            <a:custGeom>
              <a:avLst/>
              <a:gdLst/>
              <a:ahLst/>
              <a:cxnLst/>
              <a:rect l="l" t="t" r="r" b="b"/>
              <a:pathLst>
                <a:path w="8800" h="23468" extrusionOk="0">
                  <a:moveTo>
                    <a:pt x="424" y="582"/>
                  </a:moveTo>
                  <a:lnTo>
                    <a:pt x="8377" y="5151"/>
                  </a:lnTo>
                  <a:lnTo>
                    <a:pt x="8377" y="22875"/>
                  </a:lnTo>
                  <a:lnTo>
                    <a:pt x="424" y="18306"/>
                  </a:lnTo>
                  <a:lnTo>
                    <a:pt x="424" y="582"/>
                  </a:lnTo>
                  <a:close/>
                  <a:moveTo>
                    <a:pt x="218" y="0"/>
                  </a:moveTo>
                  <a:cubicBezTo>
                    <a:pt x="181" y="0"/>
                    <a:pt x="149" y="11"/>
                    <a:pt x="128" y="32"/>
                  </a:cubicBezTo>
                  <a:cubicBezTo>
                    <a:pt x="43" y="74"/>
                    <a:pt x="1" y="117"/>
                    <a:pt x="1" y="201"/>
                  </a:cubicBezTo>
                  <a:lnTo>
                    <a:pt x="1" y="18433"/>
                  </a:lnTo>
                  <a:cubicBezTo>
                    <a:pt x="1" y="18518"/>
                    <a:pt x="43" y="18560"/>
                    <a:pt x="128" y="18603"/>
                  </a:cubicBezTo>
                  <a:lnTo>
                    <a:pt x="8461" y="23467"/>
                  </a:lnTo>
                  <a:lnTo>
                    <a:pt x="8673" y="23467"/>
                  </a:lnTo>
                  <a:cubicBezTo>
                    <a:pt x="8757" y="23425"/>
                    <a:pt x="8800" y="23340"/>
                    <a:pt x="8800" y="23256"/>
                  </a:cubicBezTo>
                  <a:lnTo>
                    <a:pt x="8800" y="5024"/>
                  </a:lnTo>
                  <a:cubicBezTo>
                    <a:pt x="8800" y="4939"/>
                    <a:pt x="8757" y="4897"/>
                    <a:pt x="8673" y="4854"/>
                  </a:cubicBezTo>
                  <a:lnTo>
                    <a:pt x="339" y="32"/>
                  </a:lnTo>
                  <a:cubicBezTo>
                    <a:pt x="297" y="11"/>
                    <a:pt x="255" y="0"/>
                    <a:pt x="218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564970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"/>
          <p:cNvSpPr/>
          <p:nvPr/>
        </p:nvSpPr>
        <p:spPr>
          <a:xfrm>
            <a:off x="-1691450" y="2568388"/>
            <a:ext cx="12526800" cy="63324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3214125" y="1195590"/>
            <a:ext cx="2715600" cy="1372800"/>
          </a:xfrm>
          <a:prstGeom prst="diamond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3214125" y="1882556"/>
            <a:ext cx="2715600" cy="13728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 txBox="1">
            <a:spLocks noGrp="1"/>
          </p:cNvSpPr>
          <p:nvPr>
            <p:ph type="title"/>
          </p:nvPr>
        </p:nvSpPr>
        <p:spPr>
          <a:xfrm>
            <a:off x="2470500" y="3479231"/>
            <a:ext cx="4203000" cy="6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528525" y="2109648"/>
            <a:ext cx="4086900" cy="918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 Medium"/>
              <a:buNone/>
              <a:defRPr sz="3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 Medium"/>
              <a:buNone/>
              <a:defRPr sz="3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 Medium"/>
              <a:buNone/>
              <a:defRPr sz="3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 Medium"/>
              <a:buNone/>
              <a:defRPr sz="3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 Medium"/>
              <a:buNone/>
              <a:defRPr sz="3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 Medium"/>
              <a:buNone/>
              <a:defRPr sz="3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 Medium"/>
              <a:buNone/>
              <a:defRPr sz="3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Fira Sans Extra Condensed Medium"/>
              <a:buNone/>
              <a:defRPr sz="36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5" name="Google Shape;205;p3"/>
          <p:cNvSpPr txBox="1">
            <a:spLocks noGrp="1"/>
          </p:cNvSpPr>
          <p:nvPr>
            <p:ph type="subTitle" idx="1"/>
          </p:nvPr>
        </p:nvSpPr>
        <p:spPr>
          <a:xfrm>
            <a:off x="2578025" y="4167873"/>
            <a:ext cx="39879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866991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"/>
          <p:cNvSpPr txBox="1">
            <a:spLocks noGrp="1"/>
          </p:cNvSpPr>
          <p:nvPr>
            <p:ph type="title"/>
          </p:nvPr>
        </p:nvSpPr>
        <p:spPr>
          <a:xfrm>
            <a:off x="599025" y="573073"/>
            <a:ext cx="7946100" cy="62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"/>
          <p:cNvSpPr txBox="1">
            <a:spLocks noGrp="1"/>
          </p:cNvSpPr>
          <p:nvPr>
            <p:ph type="body" idx="1"/>
          </p:nvPr>
        </p:nvSpPr>
        <p:spPr>
          <a:xfrm>
            <a:off x="599025" y="1392875"/>
            <a:ext cx="7946100" cy="27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4"/>
          <p:cNvSpPr/>
          <p:nvPr/>
        </p:nvSpPr>
        <p:spPr>
          <a:xfrm>
            <a:off x="6979132" y="4816579"/>
            <a:ext cx="1103237" cy="650364"/>
          </a:xfrm>
          <a:custGeom>
            <a:avLst/>
            <a:gdLst/>
            <a:ahLst/>
            <a:cxnLst/>
            <a:rect l="l" t="t" r="r" b="b"/>
            <a:pathLst>
              <a:path w="17133" h="10100" extrusionOk="0">
                <a:moveTo>
                  <a:pt x="8588" y="497"/>
                </a:moveTo>
                <a:lnTo>
                  <a:pt x="16498" y="5066"/>
                </a:lnTo>
                <a:lnTo>
                  <a:pt x="8588" y="9634"/>
                </a:lnTo>
                <a:lnTo>
                  <a:pt x="635" y="5066"/>
                </a:lnTo>
                <a:lnTo>
                  <a:pt x="8588" y="497"/>
                </a:lnTo>
                <a:close/>
                <a:moveTo>
                  <a:pt x="8583" y="0"/>
                </a:moveTo>
                <a:cubicBezTo>
                  <a:pt x="8546" y="0"/>
                  <a:pt x="8503" y="11"/>
                  <a:pt x="8461" y="32"/>
                </a:cubicBezTo>
                <a:lnTo>
                  <a:pt x="127" y="4854"/>
                </a:lnTo>
                <a:cubicBezTo>
                  <a:pt x="43" y="4896"/>
                  <a:pt x="1" y="4981"/>
                  <a:pt x="1" y="5066"/>
                </a:cubicBezTo>
                <a:cubicBezTo>
                  <a:pt x="1" y="5150"/>
                  <a:pt x="43" y="5193"/>
                  <a:pt x="127" y="5235"/>
                </a:cubicBezTo>
                <a:lnTo>
                  <a:pt x="8461" y="10057"/>
                </a:lnTo>
                <a:cubicBezTo>
                  <a:pt x="8503" y="10100"/>
                  <a:pt x="8546" y="10100"/>
                  <a:pt x="8588" y="10100"/>
                </a:cubicBezTo>
                <a:cubicBezTo>
                  <a:pt x="8630" y="10100"/>
                  <a:pt x="8630" y="10100"/>
                  <a:pt x="8672" y="10057"/>
                </a:cubicBezTo>
                <a:lnTo>
                  <a:pt x="17048" y="5235"/>
                </a:lnTo>
                <a:cubicBezTo>
                  <a:pt x="17091" y="5193"/>
                  <a:pt x="17133" y="5150"/>
                  <a:pt x="17133" y="5066"/>
                </a:cubicBezTo>
                <a:cubicBezTo>
                  <a:pt x="17133" y="4981"/>
                  <a:pt x="17091" y="4896"/>
                  <a:pt x="17048" y="4854"/>
                </a:cubicBezTo>
                <a:lnTo>
                  <a:pt x="8672" y="32"/>
                </a:lnTo>
                <a:cubicBezTo>
                  <a:pt x="8651" y="11"/>
                  <a:pt x="8620" y="0"/>
                  <a:pt x="8583" y="0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4"/>
          <p:cNvSpPr/>
          <p:nvPr/>
        </p:nvSpPr>
        <p:spPr>
          <a:xfrm>
            <a:off x="7502238" y="619737"/>
            <a:ext cx="1108710" cy="647660"/>
          </a:xfrm>
          <a:custGeom>
            <a:avLst/>
            <a:gdLst/>
            <a:ahLst/>
            <a:cxnLst/>
            <a:rect l="l" t="t" r="r" b="b"/>
            <a:pathLst>
              <a:path w="17218" h="10058" extrusionOk="0">
                <a:moveTo>
                  <a:pt x="8630" y="455"/>
                </a:moveTo>
                <a:lnTo>
                  <a:pt x="16541" y="5023"/>
                </a:lnTo>
                <a:lnTo>
                  <a:pt x="8630" y="9592"/>
                </a:lnTo>
                <a:lnTo>
                  <a:pt x="677" y="5023"/>
                </a:lnTo>
                <a:lnTo>
                  <a:pt x="8630" y="455"/>
                </a:lnTo>
                <a:close/>
                <a:moveTo>
                  <a:pt x="8625" y="0"/>
                </a:moveTo>
                <a:cubicBezTo>
                  <a:pt x="8588" y="0"/>
                  <a:pt x="8546" y="11"/>
                  <a:pt x="8503" y="32"/>
                </a:cubicBezTo>
                <a:lnTo>
                  <a:pt x="170" y="4854"/>
                </a:lnTo>
                <a:cubicBezTo>
                  <a:pt x="1" y="4939"/>
                  <a:pt x="1" y="5150"/>
                  <a:pt x="170" y="5235"/>
                </a:cubicBezTo>
                <a:lnTo>
                  <a:pt x="8503" y="10057"/>
                </a:lnTo>
                <a:lnTo>
                  <a:pt x="8715" y="10057"/>
                </a:lnTo>
                <a:lnTo>
                  <a:pt x="17091" y="5235"/>
                </a:lnTo>
                <a:cubicBezTo>
                  <a:pt x="17217" y="5150"/>
                  <a:pt x="17217" y="4939"/>
                  <a:pt x="17091" y="4854"/>
                </a:cubicBezTo>
                <a:lnTo>
                  <a:pt x="8715" y="32"/>
                </a:lnTo>
                <a:cubicBezTo>
                  <a:pt x="8694" y="11"/>
                  <a:pt x="8662" y="0"/>
                  <a:pt x="8625" y="0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4"/>
          <p:cNvSpPr/>
          <p:nvPr/>
        </p:nvSpPr>
        <p:spPr>
          <a:xfrm>
            <a:off x="7504943" y="306467"/>
            <a:ext cx="566654" cy="960929"/>
          </a:xfrm>
          <a:custGeom>
            <a:avLst/>
            <a:gdLst/>
            <a:ahLst/>
            <a:cxnLst/>
            <a:rect l="l" t="t" r="r" b="b"/>
            <a:pathLst>
              <a:path w="8800" h="14923" extrusionOk="0">
                <a:moveTo>
                  <a:pt x="424" y="624"/>
                </a:moveTo>
                <a:lnTo>
                  <a:pt x="8377" y="5193"/>
                </a:lnTo>
                <a:lnTo>
                  <a:pt x="8377" y="14330"/>
                </a:lnTo>
                <a:lnTo>
                  <a:pt x="424" y="9762"/>
                </a:lnTo>
                <a:lnTo>
                  <a:pt x="424" y="624"/>
                </a:lnTo>
                <a:close/>
                <a:moveTo>
                  <a:pt x="218" y="0"/>
                </a:moveTo>
                <a:cubicBezTo>
                  <a:pt x="181" y="0"/>
                  <a:pt x="149" y="11"/>
                  <a:pt x="128" y="32"/>
                </a:cubicBezTo>
                <a:cubicBezTo>
                  <a:pt x="43" y="74"/>
                  <a:pt x="1" y="159"/>
                  <a:pt x="1" y="244"/>
                </a:cubicBezTo>
                <a:lnTo>
                  <a:pt x="1" y="9888"/>
                </a:lnTo>
                <a:cubicBezTo>
                  <a:pt x="1" y="9973"/>
                  <a:pt x="43" y="10058"/>
                  <a:pt x="128" y="10100"/>
                </a:cubicBezTo>
                <a:lnTo>
                  <a:pt x="8461" y="14922"/>
                </a:lnTo>
                <a:lnTo>
                  <a:pt x="8588" y="14922"/>
                </a:lnTo>
                <a:cubicBezTo>
                  <a:pt x="8630" y="14922"/>
                  <a:pt x="8673" y="14922"/>
                  <a:pt x="8673" y="14880"/>
                </a:cubicBezTo>
                <a:cubicBezTo>
                  <a:pt x="8757" y="14838"/>
                  <a:pt x="8800" y="14796"/>
                  <a:pt x="8800" y="14711"/>
                </a:cubicBezTo>
                <a:lnTo>
                  <a:pt x="8800" y="5066"/>
                </a:lnTo>
                <a:cubicBezTo>
                  <a:pt x="8800" y="4981"/>
                  <a:pt x="8757" y="4897"/>
                  <a:pt x="8673" y="4855"/>
                </a:cubicBezTo>
                <a:lnTo>
                  <a:pt x="339" y="32"/>
                </a:lnTo>
                <a:cubicBezTo>
                  <a:pt x="297" y="11"/>
                  <a:pt x="255" y="0"/>
                  <a:pt x="218" y="0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4"/>
          <p:cNvSpPr/>
          <p:nvPr/>
        </p:nvSpPr>
        <p:spPr>
          <a:xfrm>
            <a:off x="8041590" y="306467"/>
            <a:ext cx="566654" cy="960929"/>
          </a:xfrm>
          <a:custGeom>
            <a:avLst/>
            <a:gdLst/>
            <a:ahLst/>
            <a:cxnLst/>
            <a:rect l="l" t="t" r="r" b="b"/>
            <a:pathLst>
              <a:path w="8800" h="14923" extrusionOk="0">
                <a:moveTo>
                  <a:pt x="8376" y="624"/>
                </a:moveTo>
                <a:lnTo>
                  <a:pt x="8376" y="9762"/>
                </a:lnTo>
                <a:lnTo>
                  <a:pt x="466" y="14330"/>
                </a:lnTo>
                <a:lnTo>
                  <a:pt x="466" y="5193"/>
                </a:lnTo>
                <a:lnTo>
                  <a:pt x="8376" y="624"/>
                </a:lnTo>
                <a:close/>
                <a:moveTo>
                  <a:pt x="8593" y="0"/>
                </a:moveTo>
                <a:cubicBezTo>
                  <a:pt x="8556" y="0"/>
                  <a:pt x="8524" y="11"/>
                  <a:pt x="8503" y="32"/>
                </a:cubicBezTo>
                <a:lnTo>
                  <a:pt x="127" y="4855"/>
                </a:lnTo>
                <a:cubicBezTo>
                  <a:pt x="43" y="4897"/>
                  <a:pt x="0" y="4981"/>
                  <a:pt x="43" y="5066"/>
                </a:cubicBezTo>
                <a:lnTo>
                  <a:pt x="43" y="14711"/>
                </a:lnTo>
                <a:cubicBezTo>
                  <a:pt x="43" y="14796"/>
                  <a:pt x="85" y="14880"/>
                  <a:pt x="127" y="14922"/>
                </a:cubicBezTo>
                <a:lnTo>
                  <a:pt x="254" y="14922"/>
                </a:lnTo>
                <a:cubicBezTo>
                  <a:pt x="296" y="14922"/>
                  <a:pt x="339" y="14922"/>
                  <a:pt x="339" y="14880"/>
                </a:cubicBezTo>
                <a:lnTo>
                  <a:pt x="8715" y="10058"/>
                </a:lnTo>
                <a:cubicBezTo>
                  <a:pt x="8757" y="10015"/>
                  <a:pt x="8799" y="9931"/>
                  <a:pt x="8799" y="9888"/>
                </a:cubicBezTo>
                <a:lnTo>
                  <a:pt x="8799" y="244"/>
                </a:lnTo>
                <a:cubicBezTo>
                  <a:pt x="8799" y="159"/>
                  <a:pt x="8757" y="74"/>
                  <a:pt x="8715" y="32"/>
                </a:cubicBezTo>
                <a:cubicBezTo>
                  <a:pt x="8672" y="11"/>
                  <a:pt x="8630" y="0"/>
                  <a:pt x="8593" y="0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4"/>
          <p:cNvSpPr/>
          <p:nvPr/>
        </p:nvSpPr>
        <p:spPr>
          <a:xfrm>
            <a:off x="7518594" y="11614"/>
            <a:ext cx="1075999" cy="621130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8376" y="0"/>
                </a:moveTo>
                <a:lnTo>
                  <a:pt x="0" y="4823"/>
                </a:lnTo>
                <a:lnTo>
                  <a:pt x="8376" y="9645"/>
                </a:lnTo>
                <a:lnTo>
                  <a:pt x="16710" y="4823"/>
                </a:ln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4"/>
          <p:cNvSpPr/>
          <p:nvPr/>
        </p:nvSpPr>
        <p:spPr>
          <a:xfrm>
            <a:off x="7504943" y="-4033"/>
            <a:ext cx="1103301" cy="650364"/>
          </a:xfrm>
          <a:custGeom>
            <a:avLst/>
            <a:gdLst/>
            <a:ahLst/>
            <a:cxnLst/>
            <a:rect l="l" t="t" r="r" b="b"/>
            <a:pathLst>
              <a:path w="17134" h="10100" extrusionOk="0">
                <a:moveTo>
                  <a:pt x="8588" y="497"/>
                </a:moveTo>
                <a:lnTo>
                  <a:pt x="16499" y="5066"/>
                </a:lnTo>
                <a:lnTo>
                  <a:pt x="8588" y="9634"/>
                </a:lnTo>
                <a:lnTo>
                  <a:pt x="635" y="5066"/>
                </a:lnTo>
                <a:lnTo>
                  <a:pt x="8588" y="497"/>
                </a:lnTo>
                <a:close/>
                <a:moveTo>
                  <a:pt x="8583" y="0"/>
                </a:moveTo>
                <a:cubicBezTo>
                  <a:pt x="8546" y="0"/>
                  <a:pt x="8504" y="11"/>
                  <a:pt x="8461" y="32"/>
                </a:cubicBezTo>
                <a:lnTo>
                  <a:pt x="128" y="4854"/>
                </a:lnTo>
                <a:cubicBezTo>
                  <a:pt x="43" y="4896"/>
                  <a:pt x="1" y="4981"/>
                  <a:pt x="1" y="5066"/>
                </a:cubicBezTo>
                <a:cubicBezTo>
                  <a:pt x="1" y="5150"/>
                  <a:pt x="43" y="5193"/>
                  <a:pt x="128" y="5235"/>
                </a:cubicBezTo>
                <a:lnTo>
                  <a:pt x="8461" y="10057"/>
                </a:lnTo>
                <a:cubicBezTo>
                  <a:pt x="8504" y="10100"/>
                  <a:pt x="8546" y="10100"/>
                  <a:pt x="8588" y="10100"/>
                </a:cubicBezTo>
                <a:cubicBezTo>
                  <a:pt x="8630" y="10100"/>
                  <a:pt x="8673" y="10100"/>
                  <a:pt x="8673" y="10057"/>
                </a:cubicBezTo>
                <a:lnTo>
                  <a:pt x="17049" y="5235"/>
                </a:lnTo>
                <a:cubicBezTo>
                  <a:pt x="17091" y="5193"/>
                  <a:pt x="17133" y="5150"/>
                  <a:pt x="17133" y="5066"/>
                </a:cubicBezTo>
                <a:cubicBezTo>
                  <a:pt x="17133" y="4981"/>
                  <a:pt x="17091" y="4896"/>
                  <a:pt x="17049" y="4854"/>
                </a:cubicBezTo>
                <a:lnTo>
                  <a:pt x="8673" y="32"/>
                </a:lnTo>
                <a:cubicBezTo>
                  <a:pt x="8652" y="11"/>
                  <a:pt x="8620" y="0"/>
                  <a:pt x="8583" y="0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4"/>
          <p:cNvSpPr/>
          <p:nvPr/>
        </p:nvSpPr>
        <p:spPr>
          <a:xfrm flipH="1">
            <a:off x="8610945" y="633005"/>
            <a:ext cx="1075999" cy="621130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8376" y="1"/>
                </a:moveTo>
                <a:lnTo>
                  <a:pt x="0" y="4823"/>
                </a:lnTo>
                <a:lnTo>
                  <a:pt x="8376" y="9645"/>
                </a:lnTo>
                <a:lnTo>
                  <a:pt x="16710" y="4823"/>
                </a:ln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4"/>
          <p:cNvSpPr/>
          <p:nvPr/>
        </p:nvSpPr>
        <p:spPr>
          <a:xfrm flipH="1">
            <a:off x="8580856" y="-1663"/>
            <a:ext cx="1108710" cy="647660"/>
          </a:xfrm>
          <a:custGeom>
            <a:avLst/>
            <a:gdLst/>
            <a:ahLst/>
            <a:cxnLst/>
            <a:rect l="l" t="t" r="r" b="b"/>
            <a:pathLst>
              <a:path w="17218" h="10058" extrusionOk="0">
                <a:moveTo>
                  <a:pt x="8630" y="455"/>
                </a:moveTo>
                <a:lnTo>
                  <a:pt x="16541" y="5024"/>
                </a:lnTo>
                <a:lnTo>
                  <a:pt x="8630" y="9593"/>
                </a:lnTo>
                <a:lnTo>
                  <a:pt x="677" y="5024"/>
                </a:lnTo>
                <a:lnTo>
                  <a:pt x="8630" y="455"/>
                </a:lnTo>
                <a:close/>
                <a:moveTo>
                  <a:pt x="8625" y="1"/>
                </a:moveTo>
                <a:cubicBezTo>
                  <a:pt x="8588" y="1"/>
                  <a:pt x="8546" y="11"/>
                  <a:pt x="8503" y="32"/>
                </a:cubicBezTo>
                <a:lnTo>
                  <a:pt x="170" y="4812"/>
                </a:lnTo>
                <a:cubicBezTo>
                  <a:pt x="1" y="4897"/>
                  <a:pt x="1" y="5109"/>
                  <a:pt x="170" y="5193"/>
                </a:cubicBezTo>
                <a:lnTo>
                  <a:pt x="8503" y="10016"/>
                </a:lnTo>
                <a:cubicBezTo>
                  <a:pt x="8546" y="10058"/>
                  <a:pt x="8588" y="10058"/>
                  <a:pt x="8630" y="10058"/>
                </a:cubicBezTo>
                <a:lnTo>
                  <a:pt x="8715" y="10058"/>
                </a:lnTo>
                <a:lnTo>
                  <a:pt x="17091" y="5235"/>
                </a:lnTo>
                <a:cubicBezTo>
                  <a:pt x="17218" y="5151"/>
                  <a:pt x="17218" y="4897"/>
                  <a:pt x="17091" y="4855"/>
                </a:cubicBezTo>
                <a:lnTo>
                  <a:pt x="8715" y="32"/>
                </a:lnTo>
                <a:cubicBezTo>
                  <a:pt x="8694" y="11"/>
                  <a:pt x="8662" y="1"/>
                  <a:pt x="8625" y="1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4"/>
          <p:cNvSpPr/>
          <p:nvPr/>
        </p:nvSpPr>
        <p:spPr>
          <a:xfrm flipH="1">
            <a:off x="8064725" y="4196863"/>
            <a:ext cx="1106006" cy="650429"/>
          </a:xfrm>
          <a:custGeom>
            <a:avLst/>
            <a:gdLst/>
            <a:ahLst/>
            <a:cxnLst/>
            <a:rect l="l" t="t" r="r" b="b"/>
            <a:pathLst>
              <a:path w="17176" h="10101" extrusionOk="0">
                <a:moveTo>
                  <a:pt x="8588" y="456"/>
                </a:moveTo>
                <a:lnTo>
                  <a:pt x="16498" y="5024"/>
                </a:lnTo>
                <a:lnTo>
                  <a:pt x="8588" y="9593"/>
                </a:lnTo>
                <a:lnTo>
                  <a:pt x="635" y="5024"/>
                </a:lnTo>
                <a:lnTo>
                  <a:pt x="8588" y="456"/>
                </a:lnTo>
                <a:close/>
                <a:moveTo>
                  <a:pt x="8583" y="1"/>
                </a:moveTo>
                <a:cubicBezTo>
                  <a:pt x="8546" y="1"/>
                  <a:pt x="8503" y="11"/>
                  <a:pt x="8461" y="33"/>
                </a:cubicBezTo>
                <a:lnTo>
                  <a:pt x="128" y="4855"/>
                </a:lnTo>
                <a:cubicBezTo>
                  <a:pt x="43" y="4897"/>
                  <a:pt x="1" y="4940"/>
                  <a:pt x="1" y="5024"/>
                </a:cubicBezTo>
                <a:cubicBezTo>
                  <a:pt x="1" y="5109"/>
                  <a:pt x="43" y="5193"/>
                  <a:pt x="128" y="5236"/>
                </a:cubicBezTo>
                <a:lnTo>
                  <a:pt x="8461" y="10058"/>
                </a:lnTo>
                <a:cubicBezTo>
                  <a:pt x="8503" y="10058"/>
                  <a:pt x="8546" y="10100"/>
                  <a:pt x="8588" y="10100"/>
                </a:cubicBezTo>
                <a:cubicBezTo>
                  <a:pt x="8630" y="10058"/>
                  <a:pt x="8673" y="10058"/>
                  <a:pt x="8673" y="10058"/>
                </a:cubicBezTo>
                <a:lnTo>
                  <a:pt x="17048" y="5236"/>
                </a:lnTo>
                <a:cubicBezTo>
                  <a:pt x="17091" y="5193"/>
                  <a:pt x="17133" y="5109"/>
                  <a:pt x="17175" y="5024"/>
                </a:cubicBezTo>
                <a:cubicBezTo>
                  <a:pt x="17133" y="4940"/>
                  <a:pt x="17091" y="4897"/>
                  <a:pt x="17048" y="4855"/>
                </a:cubicBezTo>
                <a:lnTo>
                  <a:pt x="8673" y="33"/>
                </a:lnTo>
                <a:cubicBezTo>
                  <a:pt x="8651" y="11"/>
                  <a:pt x="8620" y="1"/>
                  <a:pt x="85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4"/>
          <p:cNvSpPr/>
          <p:nvPr/>
        </p:nvSpPr>
        <p:spPr>
          <a:xfrm flipH="1">
            <a:off x="8064725" y="4196863"/>
            <a:ext cx="569358" cy="960929"/>
          </a:xfrm>
          <a:custGeom>
            <a:avLst/>
            <a:gdLst/>
            <a:ahLst/>
            <a:cxnLst/>
            <a:rect l="l" t="t" r="r" b="b"/>
            <a:pathLst>
              <a:path w="8842" h="14923" extrusionOk="0">
                <a:moveTo>
                  <a:pt x="465" y="582"/>
                </a:moveTo>
                <a:lnTo>
                  <a:pt x="8418" y="5151"/>
                </a:lnTo>
                <a:lnTo>
                  <a:pt x="8418" y="14288"/>
                </a:lnTo>
                <a:lnTo>
                  <a:pt x="465" y="9720"/>
                </a:lnTo>
                <a:lnTo>
                  <a:pt x="465" y="582"/>
                </a:lnTo>
                <a:close/>
                <a:moveTo>
                  <a:pt x="249" y="1"/>
                </a:moveTo>
                <a:cubicBezTo>
                  <a:pt x="212" y="1"/>
                  <a:pt x="169" y="11"/>
                  <a:pt x="127" y="33"/>
                </a:cubicBezTo>
                <a:cubicBezTo>
                  <a:pt x="85" y="75"/>
                  <a:pt x="42" y="117"/>
                  <a:pt x="42" y="202"/>
                </a:cubicBezTo>
                <a:lnTo>
                  <a:pt x="42" y="9847"/>
                </a:lnTo>
                <a:cubicBezTo>
                  <a:pt x="0" y="9931"/>
                  <a:pt x="42" y="10016"/>
                  <a:pt x="127" y="10058"/>
                </a:cubicBezTo>
                <a:lnTo>
                  <a:pt x="8503" y="14880"/>
                </a:lnTo>
                <a:cubicBezTo>
                  <a:pt x="8503" y="14880"/>
                  <a:pt x="8545" y="14880"/>
                  <a:pt x="8587" y="14923"/>
                </a:cubicBezTo>
                <a:cubicBezTo>
                  <a:pt x="8630" y="14880"/>
                  <a:pt x="8672" y="14880"/>
                  <a:pt x="8714" y="14880"/>
                </a:cubicBezTo>
                <a:cubicBezTo>
                  <a:pt x="8799" y="14838"/>
                  <a:pt x="8841" y="14754"/>
                  <a:pt x="8841" y="14669"/>
                </a:cubicBezTo>
                <a:lnTo>
                  <a:pt x="8841" y="5024"/>
                </a:lnTo>
                <a:cubicBezTo>
                  <a:pt x="8799" y="4940"/>
                  <a:pt x="8757" y="4897"/>
                  <a:pt x="8714" y="4855"/>
                </a:cubicBezTo>
                <a:lnTo>
                  <a:pt x="339" y="33"/>
                </a:lnTo>
                <a:cubicBezTo>
                  <a:pt x="317" y="11"/>
                  <a:pt x="286" y="1"/>
                  <a:pt x="2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4"/>
          <p:cNvSpPr/>
          <p:nvPr/>
        </p:nvSpPr>
        <p:spPr>
          <a:xfrm flipH="1">
            <a:off x="8604076" y="4196863"/>
            <a:ext cx="566654" cy="960929"/>
          </a:xfrm>
          <a:custGeom>
            <a:avLst/>
            <a:gdLst/>
            <a:ahLst/>
            <a:cxnLst/>
            <a:rect l="l" t="t" r="r" b="b"/>
            <a:pathLst>
              <a:path w="8800" h="14923" extrusionOk="0">
                <a:moveTo>
                  <a:pt x="8376" y="582"/>
                </a:moveTo>
                <a:lnTo>
                  <a:pt x="8376" y="9720"/>
                </a:lnTo>
                <a:lnTo>
                  <a:pt x="466" y="14288"/>
                </a:lnTo>
                <a:lnTo>
                  <a:pt x="466" y="5151"/>
                </a:lnTo>
                <a:lnTo>
                  <a:pt x="8376" y="582"/>
                </a:lnTo>
                <a:close/>
                <a:moveTo>
                  <a:pt x="8583" y="1"/>
                </a:moveTo>
                <a:cubicBezTo>
                  <a:pt x="8546" y="1"/>
                  <a:pt x="8503" y="11"/>
                  <a:pt x="8461" y="33"/>
                </a:cubicBezTo>
                <a:lnTo>
                  <a:pt x="128" y="4855"/>
                </a:lnTo>
                <a:cubicBezTo>
                  <a:pt x="43" y="4897"/>
                  <a:pt x="1" y="4940"/>
                  <a:pt x="1" y="5024"/>
                </a:cubicBezTo>
                <a:lnTo>
                  <a:pt x="1" y="14669"/>
                </a:lnTo>
                <a:cubicBezTo>
                  <a:pt x="1" y="14754"/>
                  <a:pt x="43" y="14838"/>
                  <a:pt x="128" y="14880"/>
                </a:cubicBezTo>
                <a:cubicBezTo>
                  <a:pt x="128" y="14880"/>
                  <a:pt x="170" y="14923"/>
                  <a:pt x="212" y="14923"/>
                </a:cubicBezTo>
                <a:cubicBezTo>
                  <a:pt x="254" y="14880"/>
                  <a:pt x="297" y="14880"/>
                  <a:pt x="339" y="14880"/>
                </a:cubicBezTo>
                <a:lnTo>
                  <a:pt x="8673" y="10058"/>
                </a:lnTo>
                <a:cubicBezTo>
                  <a:pt x="8757" y="10016"/>
                  <a:pt x="8799" y="9931"/>
                  <a:pt x="8799" y="9847"/>
                </a:cubicBezTo>
                <a:lnTo>
                  <a:pt x="8799" y="202"/>
                </a:lnTo>
                <a:cubicBezTo>
                  <a:pt x="8799" y="117"/>
                  <a:pt x="8757" y="75"/>
                  <a:pt x="8673" y="33"/>
                </a:cubicBezTo>
                <a:cubicBezTo>
                  <a:pt x="8651" y="11"/>
                  <a:pt x="8620" y="1"/>
                  <a:pt x="858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4"/>
          <p:cNvSpPr/>
          <p:nvPr/>
        </p:nvSpPr>
        <p:spPr>
          <a:xfrm flipH="1">
            <a:off x="8081080" y="4830871"/>
            <a:ext cx="1075999" cy="621130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8376" y="9645"/>
                </a:moveTo>
                <a:lnTo>
                  <a:pt x="16709" y="4823"/>
                </a:lnTo>
                <a:lnTo>
                  <a:pt x="8376" y="1"/>
                </a:lnTo>
                <a:lnTo>
                  <a:pt x="0" y="48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4"/>
          <p:cNvSpPr/>
          <p:nvPr/>
        </p:nvSpPr>
        <p:spPr>
          <a:xfrm flipH="1">
            <a:off x="8064725" y="4817928"/>
            <a:ext cx="1108710" cy="647660"/>
          </a:xfrm>
          <a:custGeom>
            <a:avLst/>
            <a:gdLst/>
            <a:ahLst/>
            <a:cxnLst/>
            <a:rect l="l" t="t" r="r" b="b"/>
            <a:pathLst>
              <a:path w="17218" h="10058" extrusionOk="0">
                <a:moveTo>
                  <a:pt x="8630" y="455"/>
                </a:moveTo>
                <a:lnTo>
                  <a:pt x="16540" y="5024"/>
                </a:lnTo>
                <a:lnTo>
                  <a:pt x="8630" y="9593"/>
                </a:lnTo>
                <a:lnTo>
                  <a:pt x="677" y="5024"/>
                </a:lnTo>
                <a:lnTo>
                  <a:pt x="8630" y="455"/>
                </a:lnTo>
                <a:close/>
                <a:moveTo>
                  <a:pt x="8625" y="1"/>
                </a:moveTo>
                <a:cubicBezTo>
                  <a:pt x="8588" y="1"/>
                  <a:pt x="8545" y="11"/>
                  <a:pt x="8503" y="32"/>
                </a:cubicBezTo>
                <a:lnTo>
                  <a:pt x="170" y="4812"/>
                </a:lnTo>
                <a:cubicBezTo>
                  <a:pt x="0" y="4897"/>
                  <a:pt x="0" y="5109"/>
                  <a:pt x="170" y="5193"/>
                </a:cubicBezTo>
                <a:lnTo>
                  <a:pt x="8503" y="10016"/>
                </a:lnTo>
                <a:cubicBezTo>
                  <a:pt x="8545" y="10058"/>
                  <a:pt x="8588" y="10058"/>
                  <a:pt x="8630" y="10058"/>
                </a:cubicBezTo>
                <a:lnTo>
                  <a:pt x="8715" y="10058"/>
                </a:lnTo>
                <a:lnTo>
                  <a:pt x="17090" y="5235"/>
                </a:lnTo>
                <a:cubicBezTo>
                  <a:pt x="17217" y="5151"/>
                  <a:pt x="17217" y="4897"/>
                  <a:pt x="17090" y="4855"/>
                </a:cubicBezTo>
                <a:lnTo>
                  <a:pt x="8715" y="32"/>
                </a:lnTo>
                <a:cubicBezTo>
                  <a:pt x="8693" y="11"/>
                  <a:pt x="8662" y="1"/>
                  <a:pt x="862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91311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"/>
          <p:cNvSpPr/>
          <p:nvPr/>
        </p:nvSpPr>
        <p:spPr>
          <a:xfrm flipH="1">
            <a:off x="0" y="4196379"/>
            <a:ext cx="1118700" cy="5655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5"/>
          <p:cNvSpPr txBox="1">
            <a:spLocks noGrp="1"/>
          </p:cNvSpPr>
          <p:nvPr>
            <p:ph type="title"/>
          </p:nvPr>
        </p:nvSpPr>
        <p:spPr>
          <a:xfrm>
            <a:off x="1616412" y="2682296"/>
            <a:ext cx="20586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5"/>
          <p:cNvSpPr txBox="1">
            <a:spLocks noGrp="1"/>
          </p:cNvSpPr>
          <p:nvPr>
            <p:ph type="title" idx="2"/>
          </p:nvPr>
        </p:nvSpPr>
        <p:spPr>
          <a:xfrm>
            <a:off x="5478188" y="2682296"/>
            <a:ext cx="20586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5"/>
          <p:cNvSpPr txBox="1">
            <a:spLocks noGrp="1"/>
          </p:cNvSpPr>
          <p:nvPr>
            <p:ph type="subTitle" idx="1"/>
          </p:nvPr>
        </p:nvSpPr>
        <p:spPr>
          <a:xfrm>
            <a:off x="1281750" y="3084600"/>
            <a:ext cx="2727900" cy="1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7" name="Google Shape;227;p5"/>
          <p:cNvSpPr txBox="1">
            <a:spLocks noGrp="1"/>
          </p:cNvSpPr>
          <p:nvPr>
            <p:ph type="subTitle" idx="3"/>
          </p:nvPr>
        </p:nvSpPr>
        <p:spPr>
          <a:xfrm>
            <a:off x="5143552" y="3084600"/>
            <a:ext cx="2727900" cy="1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8" name="Google Shape;228;p5"/>
          <p:cNvSpPr txBox="1">
            <a:spLocks noGrp="1"/>
          </p:cNvSpPr>
          <p:nvPr>
            <p:ph type="title" idx="4"/>
          </p:nvPr>
        </p:nvSpPr>
        <p:spPr>
          <a:xfrm>
            <a:off x="2778475" y="594132"/>
            <a:ext cx="3587100" cy="60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cxnSp>
        <p:nvCxnSpPr>
          <p:cNvPr id="229" name="Google Shape;229;p5"/>
          <p:cNvCxnSpPr/>
          <p:nvPr/>
        </p:nvCxnSpPr>
        <p:spPr>
          <a:xfrm>
            <a:off x="3284575" y="1227400"/>
            <a:ext cx="25749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" name="Google Shape;230;p5"/>
          <p:cNvSpPr/>
          <p:nvPr/>
        </p:nvSpPr>
        <p:spPr>
          <a:xfrm>
            <a:off x="8054775" y="381654"/>
            <a:ext cx="1118700" cy="5655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5"/>
          <p:cNvSpPr/>
          <p:nvPr/>
        </p:nvSpPr>
        <p:spPr>
          <a:xfrm rot="5400000">
            <a:off x="7622925" y="-597422"/>
            <a:ext cx="1982400" cy="1106700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651293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"/>
          <p:cNvSpPr txBox="1">
            <a:spLocks noGrp="1"/>
          </p:cNvSpPr>
          <p:nvPr>
            <p:ph type="title"/>
          </p:nvPr>
        </p:nvSpPr>
        <p:spPr>
          <a:xfrm>
            <a:off x="599025" y="624336"/>
            <a:ext cx="7946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6"/>
          <p:cNvSpPr/>
          <p:nvPr/>
        </p:nvSpPr>
        <p:spPr>
          <a:xfrm rot="-5400000">
            <a:off x="7243800" y="-832689"/>
            <a:ext cx="1982400" cy="1106700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6"/>
          <p:cNvSpPr/>
          <p:nvPr/>
        </p:nvSpPr>
        <p:spPr>
          <a:xfrm>
            <a:off x="-559350" y="711838"/>
            <a:ext cx="1118700" cy="5655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6"/>
          <p:cNvSpPr/>
          <p:nvPr/>
        </p:nvSpPr>
        <p:spPr>
          <a:xfrm flipH="1">
            <a:off x="4572006" y="4819675"/>
            <a:ext cx="1108710" cy="647660"/>
          </a:xfrm>
          <a:custGeom>
            <a:avLst/>
            <a:gdLst/>
            <a:ahLst/>
            <a:cxnLst/>
            <a:rect l="l" t="t" r="r" b="b"/>
            <a:pathLst>
              <a:path w="17218" h="10058" extrusionOk="0">
                <a:moveTo>
                  <a:pt x="8630" y="455"/>
                </a:moveTo>
                <a:lnTo>
                  <a:pt x="16541" y="5024"/>
                </a:lnTo>
                <a:lnTo>
                  <a:pt x="8630" y="9593"/>
                </a:lnTo>
                <a:lnTo>
                  <a:pt x="677" y="5024"/>
                </a:lnTo>
                <a:lnTo>
                  <a:pt x="8630" y="455"/>
                </a:lnTo>
                <a:close/>
                <a:moveTo>
                  <a:pt x="8625" y="1"/>
                </a:moveTo>
                <a:cubicBezTo>
                  <a:pt x="8588" y="1"/>
                  <a:pt x="8546" y="11"/>
                  <a:pt x="8503" y="32"/>
                </a:cubicBezTo>
                <a:lnTo>
                  <a:pt x="170" y="4812"/>
                </a:lnTo>
                <a:cubicBezTo>
                  <a:pt x="1" y="4897"/>
                  <a:pt x="1" y="5109"/>
                  <a:pt x="170" y="5193"/>
                </a:cubicBezTo>
                <a:lnTo>
                  <a:pt x="8503" y="10016"/>
                </a:lnTo>
                <a:cubicBezTo>
                  <a:pt x="8546" y="10058"/>
                  <a:pt x="8588" y="10058"/>
                  <a:pt x="8630" y="10058"/>
                </a:cubicBezTo>
                <a:lnTo>
                  <a:pt x="8715" y="10058"/>
                </a:lnTo>
                <a:lnTo>
                  <a:pt x="17091" y="5235"/>
                </a:lnTo>
                <a:cubicBezTo>
                  <a:pt x="17218" y="5151"/>
                  <a:pt x="17218" y="4897"/>
                  <a:pt x="17091" y="4855"/>
                </a:cubicBezTo>
                <a:lnTo>
                  <a:pt x="8715" y="32"/>
                </a:lnTo>
                <a:cubicBezTo>
                  <a:pt x="8694" y="11"/>
                  <a:pt x="8662" y="1"/>
                  <a:pt x="862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62361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"/>
          <p:cNvSpPr txBox="1">
            <a:spLocks noGrp="1"/>
          </p:cNvSpPr>
          <p:nvPr>
            <p:ph type="title"/>
          </p:nvPr>
        </p:nvSpPr>
        <p:spPr>
          <a:xfrm>
            <a:off x="5377848" y="2418678"/>
            <a:ext cx="2646300" cy="10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9" name="Google Shape;239;p7"/>
          <p:cNvSpPr txBox="1">
            <a:spLocks noGrp="1"/>
          </p:cNvSpPr>
          <p:nvPr>
            <p:ph type="body" idx="1"/>
          </p:nvPr>
        </p:nvSpPr>
        <p:spPr>
          <a:xfrm>
            <a:off x="5377859" y="3540634"/>
            <a:ext cx="2646300" cy="10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40" name="Google Shape;240;p7"/>
          <p:cNvGrpSpPr/>
          <p:nvPr/>
        </p:nvGrpSpPr>
        <p:grpSpPr>
          <a:xfrm flipH="1">
            <a:off x="4928835" y="-627697"/>
            <a:ext cx="4768059" cy="2183792"/>
            <a:chOff x="-555615" y="-627697"/>
            <a:chExt cx="4768059" cy="2183792"/>
          </a:xfrm>
        </p:grpSpPr>
        <p:sp>
          <p:nvSpPr>
            <p:cNvPr id="241" name="Google Shape;241;p7"/>
            <p:cNvSpPr/>
            <p:nvPr/>
          </p:nvSpPr>
          <p:spPr>
            <a:xfrm rot="10800000" flipH="1">
              <a:off x="1571997" y="-5313"/>
              <a:ext cx="1057492" cy="610447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6710" y="4823"/>
                  </a:moveTo>
                  <a:lnTo>
                    <a:pt x="8334" y="9646"/>
                  </a:lnTo>
                  <a:lnTo>
                    <a:pt x="0" y="4823"/>
                  </a:lnTo>
                  <a:lnTo>
                    <a:pt x="8334" y="1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 rot="10800000" flipH="1">
              <a:off x="1555922" y="313979"/>
              <a:ext cx="1089641" cy="639242"/>
            </a:xfrm>
            <a:custGeom>
              <a:avLst/>
              <a:gdLst/>
              <a:ahLst/>
              <a:cxnLst/>
              <a:rect l="l" t="t" r="r" b="b"/>
              <a:pathLst>
                <a:path w="17218" h="10101" extrusionOk="0">
                  <a:moveTo>
                    <a:pt x="8588" y="498"/>
                  </a:moveTo>
                  <a:lnTo>
                    <a:pt x="16541" y="5066"/>
                  </a:lnTo>
                  <a:lnTo>
                    <a:pt x="8588" y="9635"/>
                  </a:lnTo>
                  <a:lnTo>
                    <a:pt x="677" y="5066"/>
                  </a:lnTo>
                  <a:lnTo>
                    <a:pt x="8588" y="498"/>
                  </a:lnTo>
                  <a:close/>
                  <a:moveTo>
                    <a:pt x="8593" y="1"/>
                  </a:moveTo>
                  <a:cubicBezTo>
                    <a:pt x="8556" y="1"/>
                    <a:pt x="8524" y="11"/>
                    <a:pt x="8503" y="32"/>
                  </a:cubicBezTo>
                  <a:lnTo>
                    <a:pt x="128" y="4855"/>
                  </a:lnTo>
                  <a:cubicBezTo>
                    <a:pt x="1" y="4939"/>
                    <a:pt x="1" y="5151"/>
                    <a:pt x="128" y="5235"/>
                  </a:cubicBezTo>
                  <a:lnTo>
                    <a:pt x="8503" y="10100"/>
                  </a:lnTo>
                  <a:lnTo>
                    <a:pt x="8715" y="10100"/>
                  </a:lnTo>
                  <a:lnTo>
                    <a:pt x="17048" y="5235"/>
                  </a:lnTo>
                  <a:cubicBezTo>
                    <a:pt x="17218" y="5151"/>
                    <a:pt x="17218" y="4939"/>
                    <a:pt x="17048" y="4855"/>
                  </a:cubicBezTo>
                  <a:lnTo>
                    <a:pt x="8715" y="32"/>
                  </a:lnTo>
                  <a:cubicBezTo>
                    <a:pt x="8673" y="11"/>
                    <a:pt x="8630" y="1"/>
                    <a:pt x="85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 rot="10800000" flipH="1">
              <a:off x="517217" y="598908"/>
              <a:ext cx="1057492" cy="610384"/>
            </a:xfrm>
            <a:custGeom>
              <a:avLst/>
              <a:gdLst/>
              <a:ahLst/>
              <a:cxnLst/>
              <a:rect l="l" t="t" r="r" b="b"/>
              <a:pathLst>
                <a:path w="16710" h="9645" extrusionOk="0">
                  <a:moveTo>
                    <a:pt x="8376" y="0"/>
                  </a:moveTo>
                  <a:lnTo>
                    <a:pt x="16710" y="4823"/>
                  </a:lnTo>
                  <a:lnTo>
                    <a:pt x="8376" y="9645"/>
                  </a:lnTo>
                  <a:lnTo>
                    <a:pt x="0" y="482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 rot="10800000" flipH="1">
              <a:off x="501143" y="585491"/>
              <a:ext cx="1092299" cy="637217"/>
            </a:xfrm>
            <a:custGeom>
              <a:avLst/>
              <a:gdLst/>
              <a:ahLst/>
              <a:cxnLst/>
              <a:rect l="l" t="t" r="r" b="b"/>
              <a:pathLst>
                <a:path w="17260" h="10069" extrusionOk="0">
                  <a:moveTo>
                    <a:pt x="8630" y="466"/>
                  </a:moveTo>
                  <a:lnTo>
                    <a:pt x="16541" y="5035"/>
                  </a:lnTo>
                  <a:lnTo>
                    <a:pt x="8630" y="9603"/>
                  </a:lnTo>
                  <a:lnTo>
                    <a:pt x="677" y="5035"/>
                  </a:lnTo>
                  <a:lnTo>
                    <a:pt x="8630" y="466"/>
                  </a:lnTo>
                  <a:close/>
                  <a:moveTo>
                    <a:pt x="8546" y="1"/>
                  </a:moveTo>
                  <a:lnTo>
                    <a:pt x="170" y="4823"/>
                  </a:lnTo>
                  <a:cubicBezTo>
                    <a:pt x="1" y="4950"/>
                    <a:pt x="1" y="5119"/>
                    <a:pt x="170" y="5204"/>
                  </a:cubicBezTo>
                  <a:lnTo>
                    <a:pt x="8503" y="10068"/>
                  </a:lnTo>
                  <a:lnTo>
                    <a:pt x="8757" y="10068"/>
                  </a:lnTo>
                  <a:lnTo>
                    <a:pt x="17091" y="5246"/>
                  </a:lnTo>
                  <a:cubicBezTo>
                    <a:pt x="17260" y="5161"/>
                    <a:pt x="17260" y="4908"/>
                    <a:pt x="17091" y="4865"/>
                  </a:cubicBezTo>
                  <a:lnTo>
                    <a:pt x="8757" y="1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 rot="10800000" flipH="1">
              <a:off x="1033876" y="-24892"/>
              <a:ext cx="556908" cy="944402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8334" y="624"/>
                  </a:moveTo>
                  <a:lnTo>
                    <a:pt x="8334" y="9761"/>
                  </a:lnTo>
                  <a:lnTo>
                    <a:pt x="424" y="14330"/>
                  </a:lnTo>
                  <a:lnTo>
                    <a:pt x="424" y="5193"/>
                  </a:lnTo>
                  <a:lnTo>
                    <a:pt x="8334" y="624"/>
                  </a:lnTo>
                  <a:close/>
                  <a:moveTo>
                    <a:pt x="8583" y="0"/>
                  </a:moveTo>
                  <a:cubicBezTo>
                    <a:pt x="8546" y="0"/>
                    <a:pt x="8503" y="11"/>
                    <a:pt x="8461" y="32"/>
                  </a:cubicBezTo>
                  <a:lnTo>
                    <a:pt x="128" y="4854"/>
                  </a:lnTo>
                  <a:cubicBezTo>
                    <a:pt x="43" y="4897"/>
                    <a:pt x="1" y="4981"/>
                    <a:pt x="1" y="5066"/>
                  </a:cubicBezTo>
                  <a:lnTo>
                    <a:pt x="1" y="14711"/>
                  </a:lnTo>
                  <a:cubicBezTo>
                    <a:pt x="1" y="14795"/>
                    <a:pt x="43" y="14880"/>
                    <a:pt x="128" y="14922"/>
                  </a:cubicBezTo>
                  <a:lnTo>
                    <a:pt x="297" y="14922"/>
                  </a:lnTo>
                  <a:lnTo>
                    <a:pt x="8673" y="10100"/>
                  </a:lnTo>
                  <a:cubicBezTo>
                    <a:pt x="8757" y="10058"/>
                    <a:pt x="8799" y="9973"/>
                    <a:pt x="8799" y="9888"/>
                  </a:cubicBezTo>
                  <a:lnTo>
                    <a:pt x="8799" y="201"/>
                  </a:lnTo>
                  <a:cubicBezTo>
                    <a:pt x="8799" y="159"/>
                    <a:pt x="8757" y="74"/>
                    <a:pt x="8673" y="32"/>
                  </a:cubicBezTo>
                  <a:cubicBezTo>
                    <a:pt x="8651" y="11"/>
                    <a:pt x="8620" y="0"/>
                    <a:pt x="8583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 rot="10800000" flipH="1">
              <a:off x="503801" y="-24892"/>
              <a:ext cx="556908" cy="941744"/>
            </a:xfrm>
            <a:custGeom>
              <a:avLst/>
              <a:gdLst/>
              <a:ahLst/>
              <a:cxnLst/>
              <a:rect l="l" t="t" r="r" b="b"/>
              <a:pathLst>
                <a:path w="8800" h="14881" extrusionOk="0">
                  <a:moveTo>
                    <a:pt x="424" y="582"/>
                  </a:moveTo>
                  <a:lnTo>
                    <a:pt x="8377" y="5151"/>
                  </a:lnTo>
                  <a:lnTo>
                    <a:pt x="8377" y="14288"/>
                  </a:lnTo>
                  <a:lnTo>
                    <a:pt x="424" y="9719"/>
                  </a:lnTo>
                  <a:lnTo>
                    <a:pt x="424" y="582"/>
                  </a:lnTo>
                  <a:close/>
                  <a:moveTo>
                    <a:pt x="233" y="1"/>
                  </a:moveTo>
                  <a:cubicBezTo>
                    <a:pt x="191" y="1"/>
                    <a:pt x="149" y="11"/>
                    <a:pt x="128" y="32"/>
                  </a:cubicBezTo>
                  <a:cubicBezTo>
                    <a:pt x="43" y="32"/>
                    <a:pt x="1" y="117"/>
                    <a:pt x="1" y="202"/>
                  </a:cubicBezTo>
                  <a:lnTo>
                    <a:pt x="1" y="9846"/>
                  </a:lnTo>
                  <a:cubicBezTo>
                    <a:pt x="1" y="9931"/>
                    <a:pt x="43" y="9973"/>
                    <a:pt x="128" y="10058"/>
                  </a:cubicBezTo>
                  <a:lnTo>
                    <a:pt x="8504" y="14880"/>
                  </a:lnTo>
                  <a:lnTo>
                    <a:pt x="8588" y="14880"/>
                  </a:lnTo>
                  <a:cubicBezTo>
                    <a:pt x="8630" y="14880"/>
                    <a:pt x="8673" y="14880"/>
                    <a:pt x="8673" y="14838"/>
                  </a:cubicBezTo>
                  <a:cubicBezTo>
                    <a:pt x="8757" y="14796"/>
                    <a:pt x="8800" y="14711"/>
                    <a:pt x="8800" y="14669"/>
                  </a:cubicBezTo>
                  <a:lnTo>
                    <a:pt x="8800" y="5024"/>
                  </a:lnTo>
                  <a:cubicBezTo>
                    <a:pt x="8800" y="4939"/>
                    <a:pt x="8757" y="4855"/>
                    <a:pt x="8673" y="4812"/>
                  </a:cubicBezTo>
                  <a:lnTo>
                    <a:pt x="339" y="32"/>
                  </a:lnTo>
                  <a:cubicBezTo>
                    <a:pt x="318" y="11"/>
                    <a:pt x="276" y="1"/>
                    <a:pt x="23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 rot="10800000" flipH="1">
              <a:off x="-539541" y="-3960"/>
              <a:ext cx="1057492" cy="610447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1"/>
                  </a:moveTo>
                  <a:lnTo>
                    <a:pt x="16710" y="4823"/>
                  </a:lnTo>
                  <a:lnTo>
                    <a:pt x="8334" y="9645"/>
                  </a:lnTo>
                  <a:lnTo>
                    <a:pt x="0" y="48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 rot="10800000" flipH="1">
              <a:off x="-555615" y="-17313"/>
              <a:ext cx="1089641" cy="636521"/>
            </a:xfrm>
            <a:custGeom>
              <a:avLst/>
              <a:gdLst/>
              <a:ahLst/>
              <a:cxnLst/>
              <a:rect l="l" t="t" r="r" b="b"/>
              <a:pathLst>
                <a:path w="17218" h="10058" extrusionOk="0">
                  <a:moveTo>
                    <a:pt x="8588" y="455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7" y="5024"/>
                  </a:lnTo>
                  <a:lnTo>
                    <a:pt x="8588" y="455"/>
                  </a:lnTo>
                  <a:close/>
                  <a:moveTo>
                    <a:pt x="8593" y="1"/>
                  </a:moveTo>
                  <a:cubicBezTo>
                    <a:pt x="8556" y="1"/>
                    <a:pt x="8524" y="11"/>
                    <a:pt x="8503" y="32"/>
                  </a:cubicBezTo>
                  <a:lnTo>
                    <a:pt x="128" y="4855"/>
                  </a:lnTo>
                  <a:cubicBezTo>
                    <a:pt x="1" y="4939"/>
                    <a:pt x="1" y="5151"/>
                    <a:pt x="128" y="5235"/>
                  </a:cubicBezTo>
                  <a:lnTo>
                    <a:pt x="8503" y="10058"/>
                  </a:lnTo>
                  <a:lnTo>
                    <a:pt x="8588" y="10058"/>
                  </a:lnTo>
                  <a:cubicBezTo>
                    <a:pt x="8630" y="10058"/>
                    <a:pt x="8673" y="10058"/>
                    <a:pt x="8715" y="10016"/>
                  </a:cubicBezTo>
                  <a:lnTo>
                    <a:pt x="17048" y="5193"/>
                  </a:lnTo>
                  <a:cubicBezTo>
                    <a:pt x="17218" y="5109"/>
                    <a:pt x="17218" y="4897"/>
                    <a:pt x="17048" y="4812"/>
                  </a:cubicBezTo>
                  <a:lnTo>
                    <a:pt x="8715" y="32"/>
                  </a:lnTo>
                  <a:cubicBezTo>
                    <a:pt x="8673" y="11"/>
                    <a:pt x="8630" y="1"/>
                    <a:pt x="859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 rot="10800000" flipH="1">
              <a:off x="-25540" y="-627697"/>
              <a:ext cx="556908" cy="944402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8376" y="625"/>
                  </a:moveTo>
                  <a:lnTo>
                    <a:pt x="8376" y="9762"/>
                  </a:lnTo>
                  <a:lnTo>
                    <a:pt x="466" y="14330"/>
                  </a:lnTo>
                  <a:lnTo>
                    <a:pt x="466" y="5193"/>
                  </a:lnTo>
                  <a:lnTo>
                    <a:pt x="8376" y="625"/>
                  </a:lnTo>
                  <a:close/>
                  <a:moveTo>
                    <a:pt x="8582" y="1"/>
                  </a:moveTo>
                  <a:cubicBezTo>
                    <a:pt x="8545" y="1"/>
                    <a:pt x="8503" y="11"/>
                    <a:pt x="8461" y="32"/>
                  </a:cubicBezTo>
                  <a:lnTo>
                    <a:pt x="127" y="4897"/>
                  </a:lnTo>
                  <a:cubicBezTo>
                    <a:pt x="43" y="4897"/>
                    <a:pt x="0" y="4982"/>
                    <a:pt x="0" y="5066"/>
                  </a:cubicBezTo>
                  <a:lnTo>
                    <a:pt x="0" y="14711"/>
                  </a:lnTo>
                  <a:cubicBezTo>
                    <a:pt x="0" y="14796"/>
                    <a:pt x="43" y="14880"/>
                    <a:pt x="127" y="14923"/>
                  </a:cubicBezTo>
                  <a:lnTo>
                    <a:pt x="212" y="14923"/>
                  </a:lnTo>
                  <a:cubicBezTo>
                    <a:pt x="254" y="14923"/>
                    <a:pt x="297" y="14923"/>
                    <a:pt x="339" y="14880"/>
                  </a:cubicBezTo>
                  <a:lnTo>
                    <a:pt x="8672" y="10058"/>
                  </a:lnTo>
                  <a:cubicBezTo>
                    <a:pt x="8757" y="10016"/>
                    <a:pt x="8799" y="9931"/>
                    <a:pt x="8799" y="9889"/>
                  </a:cubicBezTo>
                  <a:lnTo>
                    <a:pt x="8799" y="244"/>
                  </a:lnTo>
                  <a:cubicBezTo>
                    <a:pt x="8799" y="159"/>
                    <a:pt x="8757" y="75"/>
                    <a:pt x="8672" y="32"/>
                  </a:cubicBezTo>
                  <a:cubicBezTo>
                    <a:pt x="8651" y="11"/>
                    <a:pt x="8619" y="1"/>
                    <a:pt x="8582" y="1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 rot="10800000" flipH="1">
              <a:off x="2624019" y="931248"/>
              <a:ext cx="1057492" cy="610447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9645"/>
                  </a:moveTo>
                  <a:lnTo>
                    <a:pt x="0" y="4823"/>
                  </a:lnTo>
                  <a:lnTo>
                    <a:pt x="8334" y="0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 rot="10800000" flipH="1">
              <a:off x="1571997" y="931248"/>
              <a:ext cx="1057492" cy="610447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34" y="9645"/>
                  </a:moveTo>
                  <a:lnTo>
                    <a:pt x="0" y="4823"/>
                  </a:lnTo>
                  <a:lnTo>
                    <a:pt x="8334" y="0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 rot="10800000" flipH="1">
              <a:off x="501143" y="-24892"/>
              <a:ext cx="1092299" cy="639242"/>
            </a:xfrm>
            <a:custGeom>
              <a:avLst/>
              <a:gdLst/>
              <a:ahLst/>
              <a:cxnLst/>
              <a:rect l="l" t="t" r="r" b="b"/>
              <a:pathLst>
                <a:path w="17260" h="10101" extrusionOk="0">
                  <a:moveTo>
                    <a:pt x="8630" y="498"/>
                  </a:moveTo>
                  <a:lnTo>
                    <a:pt x="16541" y="5066"/>
                  </a:lnTo>
                  <a:lnTo>
                    <a:pt x="8630" y="9635"/>
                  </a:lnTo>
                  <a:lnTo>
                    <a:pt x="677" y="5066"/>
                  </a:lnTo>
                  <a:lnTo>
                    <a:pt x="8630" y="498"/>
                  </a:lnTo>
                  <a:close/>
                  <a:moveTo>
                    <a:pt x="8635" y="1"/>
                  </a:moveTo>
                  <a:cubicBezTo>
                    <a:pt x="8598" y="1"/>
                    <a:pt x="8567" y="11"/>
                    <a:pt x="8546" y="32"/>
                  </a:cubicBezTo>
                  <a:lnTo>
                    <a:pt x="170" y="4855"/>
                  </a:lnTo>
                  <a:cubicBezTo>
                    <a:pt x="1" y="4939"/>
                    <a:pt x="1" y="5151"/>
                    <a:pt x="170" y="5278"/>
                  </a:cubicBezTo>
                  <a:lnTo>
                    <a:pt x="8546" y="10100"/>
                  </a:lnTo>
                  <a:lnTo>
                    <a:pt x="8715" y="10100"/>
                  </a:lnTo>
                  <a:lnTo>
                    <a:pt x="17091" y="5236"/>
                  </a:lnTo>
                  <a:cubicBezTo>
                    <a:pt x="17260" y="5151"/>
                    <a:pt x="17260" y="4939"/>
                    <a:pt x="17091" y="4855"/>
                  </a:cubicBezTo>
                  <a:lnTo>
                    <a:pt x="8757" y="32"/>
                  </a:lnTo>
                  <a:cubicBezTo>
                    <a:pt x="8715" y="11"/>
                    <a:pt x="8672" y="1"/>
                    <a:pt x="8635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 rot="10800000" flipH="1">
              <a:off x="3122803" y="916854"/>
              <a:ext cx="1089641" cy="639242"/>
            </a:xfrm>
            <a:custGeom>
              <a:avLst/>
              <a:gdLst/>
              <a:ahLst/>
              <a:cxnLst/>
              <a:rect l="l" t="t" r="r" b="b"/>
              <a:pathLst>
                <a:path w="17218" h="10101" extrusionOk="0">
                  <a:moveTo>
                    <a:pt x="8588" y="498"/>
                  </a:moveTo>
                  <a:lnTo>
                    <a:pt x="16541" y="5066"/>
                  </a:lnTo>
                  <a:lnTo>
                    <a:pt x="8588" y="9635"/>
                  </a:lnTo>
                  <a:lnTo>
                    <a:pt x="677" y="5066"/>
                  </a:lnTo>
                  <a:lnTo>
                    <a:pt x="8588" y="498"/>
                  </a:lnTo>
                  <a:close/>
                  <a:moveTo>
                    <a:pt x="8593" y="1"/>
                  </a:moveTo>
                  <a:cubicBezTo>
                    <a:pt x="8556" y="1"/>
                    <a:pt x="8524" y="11"/>
                    <a:pt x="8503" y="32"/>
                  </a:cubicBezTo>
                  <a:lnTo>
                    <a:pt x="128" y="4855"/>
                  </a:lnTo>
                  <a:cubicBezTo>
                    <a:pt x="1" y="4939"/>
                    <a:pt x="1" y="5151"/>
                    <a:pt x="128" y="5235"/>
                  </a:cubicBezTo>
                  <a:lnTo>
                    <a:pt x="8503" y="10100"/>
                  </a:lnTo>
                  <a:lnTo>
                    <a:pt x="8715" y="10100"/>
                  </a:lnTo>
                  <a:lnTo>
                    <a:pt x="17048" y="5235"/>
                  </a:lnTo>
                  <a:cubicBezTo>
                    <a:pt x="17218" y="5151"/>
                    <a:pt x="17218" y="4939"/>
                    <a:pt x="17048" y="4855"/>
                  </a:cubicBezTo>
                  <a:lnTo>
                    <a:pt x="8715" y="32"/>
                  </a:lnTo>
                  <a:cubicBezTo>
                    <a:pt x="8673" y="11"/>
                    <a:pt x="8630" y="1"/>
                    <a:pt x="85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0244001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"/>
          <p:cNvSpPr txBox="1">
            <a:spLocks noGrp="1"/>
          </p:cNvSpPr>
          <p:nvPr>
            <p:ph type="title"/>
          </p:nvPr>
        </p:nvSpPr>
        <p:spPr>
          <a:xfrm>
            <a:off x="620331" y="1948500"/>
            <a:ext cx="1957200" cy="12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6" name="Google Shape;256;p8"/>
          <p:cNvSpPr/>
          <p:nvPr/>
        </p:nvSpPr>
        <p:spPr>
          <a:xfrm>
            <a:off x="-4455113" y="-1"/>
            <a:ext cx="8910232" cy="5143488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16710" y="4823"/>
                </a:moveTo>
                <a:lnTo>
                  <a:pt x="8334" y="9645"/>
                </a:lnTo>
                <a:lnTo>
                  <a:pt x="1" y="4823"/>
                </a:lnTo>
                <a:lnTo>
                  <a:pt x="83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480119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"/>
          <p:cNvSpPr txBox="1">
            <a:spLocks noGrp="1"/>
          </p:cNvSpPr>
          <p:nvPr>
            <p:ph type="subTitle" idx="1"/>
          </p:nvPr>
        </p:nvSpPr>
        <p:spPr>
          <a:xfrm>
            <a:off x="616264" y="1493625"/>
            <a:ext cx="3153600" cy="19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9" name="Google Shape;259;p9"/>
          <p:cNvSpPr txBox="1">
            <a:spLocks noGrp="1"/>
          </p:cNvSpPr>
          <p:nvPr>
            <p:ph type="title"/>
          </p:nvPr>
        </p:nvSpPr>
        <p:spPr>
          <a:xfrm>
            <a:off x="616239" y="586481"/>
            <a:ext cx="3153600" cy="6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60" name="Google Shape;260;p9"/>
          <p:cNvSpPr/>
          <p:nvPr/>
        </p:nvSpPr>
        <p:spPr>
          <a:xfrm rot="10800000">
            <a:off x="1090798" y="4495110"/>
            <a:ext cx="1129022" cy="665514"/>
          </a:xfrm>
          <a:custGeom>
            <a:avLst/>
            <a:gdLst/>
            <a:ahLst/>
            <a:cxnLst/>
            <a:rect l="l" t="t" r="r" b="b"/>
            <a:pathLst>
              <a:path w="17133" h="10100" extrusionOk="0">
                <a:moveTo>
                  <a:pt x="8588" y="497"/>
                </a:moveTo>
                <a:lnTo>
                  <a:pt x="16498" y="5066"/>
                </a:lnTo>
                <a:lnTo>
                  <a:pt x="8588" y="9634"/>
                </a:lnTo>
                <a:lnTo>
                  <a:pt x="635" y="5066"/>
                </a:lnTo>
                <a:lnTo>
                  <a:pt x="8588" y="497"/>
                </a:lnTo>
                <a:close/>
                <a:moveTo>
                  <a:pt x="8583" y="0"/>
                </a:moveTo>
                <a:cubicBezTo>
                  <a:pt x="8546" y="0"/>
                  <a:pt x="8503" y="11"/>
                  <a:pt x="8461" y="32"/>
                </a:cubicBezTo>
                <a:lnTo>
                  <a:pt x="127" y="4854"/>
                </a:lnTo>
                <a:cubicBezTo>
                  <a:pt x="43" y="4896"/>
                  <a:pt x="1" y="4981"/>
                  <a:pt x="1" y="5066"/>
                </a:cubicBezTo>
                <a:cubicBezTo>
                  <a:pt x="1" y="5150"/>
                  <a:pt x="43" y="5193"/>
                  <a:pt x="127" y="5235"/>
                </a:cubicBezTo>
                <a:lnTo>
                  <a:pt x="8461" y="10057"/>
                </a:lnTo>
                <a:cubicBezTo>
                  <a:pt x="8503" y="10100"/>
                  <a:pt x="8546" y="10100"/>
                  <a:pt x="8588" y="10100"/>
                </a:cubicBezTo>
                <a:cubicBezTo>
                  <a:pt x="8630" y="10100"/>
                  <a:pt x="8630" y="10100"/>
                  <a:pt x="8672" y="10057"/>
                </a:cubicBezTo>
                <a:lnTo>
                  <a:pt x="17048" y="5235"/>
                </a:lnTo>
                <a:cubicBezTo>
                  <a:pt x="17091" y="5193"/>
                  <a:pt x="17133" y="5150"/>
                  <a:pt x="17133" y="5066"/>
                </a:cubicBezTo>
                <a:cubicBezTo>
                  <a:pt x="17133" y="4981"/>
                  <a:pt x="17091" y="4896"/>
                  <a:pt x="17048" y="4854"/>
                </a:cubicBezTo>
                <a:lnTo>
                  <a:pt x="8672" y="32"/>
                </a:lnTo>
                <a:cubicBezTo>
                  <a:pt x="8651" y="11"/>
                  <a:pt x="8620" y="0"/>
                  <a:pt x="8583" y="0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9"/>
          <p:cNvSpPr/>
          <p:nvPr/>
        </p:nvSpPr>
        <p:spPr>
          <a:xfrm rot="10800000">
            <a:off x="538837" y="3859587"/>
            <a:ext cx="579898" cy="983314"/>
          </a:xfrm>
          <a:custGeom>
            <a:avLst/>
            <a:gdLst/>
            <a:ahLst/>
            <a:cxnLst/>
            <a:rect l="l" t="t" r="r" b="b"/>
            <a:pathLst>
              <a:path w="8800" h="14923" extrusionOk="0">
                <a:moveTo>
                  <a:pt x="424" y="624"/>
                </a:moveTo>
                <a:lnTo>
                  <a:pt x="8377" y="5193"/>
                </a:lnTo>
                <a:lnTo>
                  <a:pt x="8377" y="14330"/>
                </a:lnTo>
                <a:lnTo>
                  <a:pt x="424" y="9762"/>
                </a:lnTo>
                <a:lnTo>
                  <a:pt x="424" y="624"/>
                </a:lnTo>
                <a:close/>
                <a:moveTo>
                  <a:pt x="218" y="0"/>
                </a:moveTo>
                <a:cubicBezTo>
                  <a:pt x="181" y="0"/>
                  <a:pt x="149" y="11"/>
                  <a:pt x="128" y="32"/>
                </a:cubicBezTo>
                <a:cubicBezTo>
                  <a:pt x="43" y="74"/>
                  <a:pt x="1" y="159"/>
                  <a:pt x="1" y="244"/>
                </a:cubicBezTo>
                <a:lnTo>
                  <a:pt x="1" y="9888"/>
                </a:lnTo>
                <a:cubicBezTo>
                  <a:pt x="1" y="9973"/>
                  <a:pt x="43" y="10058"/>
                  <a:pt x="128" y="10100"/>
                </a:cubicBezTo>
                <a:lnTo>
                  <a:pt x="8461" y="14922"/>
                </a:lnTo>
                <a:lnTo>
                  <a:pt x="8588" y="14922"/>
                </a:lnTo>
                <a:cubicBezTo>
                  <a:pt x="8630" y="14922"/>
                  <a:pt x="8673" y="14922"/>
                  <a:pt x="8673" y="14880"/>
                </a:cubicBezTo>
                <a:cubicBezTo>
                  <a:pt x="8757" y="14838"/>
                  <a:pt x="8800" y="14796"/>
                  <a:pt x="8800" y="14711"/>
                </a:cubicBezTo>
                <a:lnTo>
                  <a:pt x="8800" y="5066"/>
                </a:lnTo>
                <a:cubicBezTo>
                  <a:pt x="8800" y="4981"/>
                  <a:pt x="8757" y="4897"/>
                  <a:pt x="8673" y="4855"/>
                </a:cubicBezTo>
                <a:lnTo>
                  <a:pt x="339" y="32"/>
                </a:lnTo>
                <a:cubicBezTo>
                  <a:pt x="297" y="11"/>
                  <a:pt x="255" y="0"/>
                  <a:pt x="218" y="0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9"/>
          <p:cNvSpPr/>
          <p:nvPr/>
        </p:nvSpPr>
        <p:spPr>
          <a:xfrm rot="10800000">
            <a:off x="-10355" y="3859587"/>
            <a:ext cx="579898" cy="983314"/>
          </a:xfrm>
          <a:custGeom>
            <a:avLst/>
            <a:gdLst/>
            <a:ahLst/>
            <a:cxnLst/>
            <a:rect l="l" t="t" r="r" b="b"/>
            <a:pathLst>
              <a:path w="8800" h="14923" extrusionOk="0">
                <a:moveTo>
                  <a:pt x="8376" y="624"/>
                </a:moveTo>
                <a:lnTo>
                  <a:pt x="8376" y="9762"/>
                </a:lnTo>
                <a:lnTo>
                  <a:pt x="466" y="14330"/>
                </a:lnTo>
                <a:lnTo>
                  <a:pt x="466" y="5193"/>
                </a:lnTo>
                <a:lnTo>
                  <a:pt x="8376" y="624"/>
                </a:lnTo>
                <a:close/>
                <a:moveTo>
                  <a:pt x="8593" y="0"/>
                </a:moveTo>
                <a:cubicBezTo>
                  <a:pt x="8556" y="0"/>
                  <a:pt x="8524" y="11"/>
                  <a:pt x="8503" y="32"/>
                </a:cubicBezTo>
                <a:lnTo>
                  <a:pt x="127" y="4855"/>
                </a:lnTo>
                <a:cubicBezTo>
                  <a:pt x="43" y="4897"/>
                  <a:pt x="0" y="4981"/>
                  <a:pt x="43" y="5066"/>
                </a:cubicBezTo>
                <a:lnTo>
                  <a:pt x="43" y="14711"/>
                </a:lnTo>
                <a:cubicBezTo>
                  <a:pt x="43" y="14796"/>
                  <a:pt x="85" y="14880"/>
                  <a:pt x="127" y="14922"/>
                </a:cubicBezTo>
                <a:lnTo>
                  <a:pt x="254" y="14922"/>
                </a:lnTo>
                <a:cubicBezTo>
                  <a:pt x="296" y="14922"/>
                  <a:pt x="339" y="14922"/>
                  <a:pt x="339" y="14880"/>
                </a:cubicBezTo>
                <a:lnTo>
                  <a:pt x="8715" y="10058"/>
                </a:lnTo>
                <a:cubicBezTo>
                  <a:pt x="8757" y="10015"/>
                  <a:pt x="8799" y="9931"/>
                  <a:pt x="8799" y="9888"/>
                </a:cubicBezTo>
                <a:lnTo>
                  <a:pt x="8799" y="244"/>
                </a:lnTo>
                <a:cubicBezTo>
                  <a:pt x="8799" y="159"/>
                  <a:pt x="8757" y="74"/>
                  <a:pt x="8715" y="32"/>
                </a:cubicBezTo>
                <a:cubicBezTo>
                  <a:pt x="8672" y="11"/>
                  <a:pt x="8630" y="0"/>
                  <a:pt x="8593" y="0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9"/>
          <p:cNvSpPr/>
          <p:nvPr/>
        </p:nvSpPr>
        <p:spPr>
          <a:xfrm rot="10800000">
            <a:off x="3617" y="4509014"/>
            <a:ext cx="1101147" cy="635599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8376" y="0"/>
                </a:moveTo>
                <a:lnTo>
                  <a:pt x="0" y="4823"/>
                </a:lnTo>
                <a:lnTo>
                  <a:pt x="8376" y="9645"/>
                </a:lnTo>
                <a:lnTo>
                  <a:pt x="16710" y="4823"/>
                </a:ln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9"/>
          <p:cNvSpPr/>
          <p:nvPr/>
        </p:nvSpPr>
        <p:spPr>
          <a:xfrm rot="10800000">
            <a:off x="-10353" y="4495110"/>
            <a:ext cx="1129088" cy="665514"/>
          </a:xfrm>
          <a:custGeom>
            <a:avLst/>
            <a:gdLst/>
            <a:ahLst/>
            <a:cxnLst/>
            <a:rect l="l" t="t" r="r" b="b"/>
            <a:pathLst>
              <a:path w="17134" h="10100" extrusionOk="0">
                <a:moveTo>
                  <a:pt x="8588" y="497"/>
                </a:moveTo>
                <a:lnTo>
                  <a:pt x="16499" y="5066"/>
                </a:lnTo>
                <a:lnTo>
                  <a:pt x="8588" y="9634"/>
                </a:lnTo>
                <a:lnTo>
                  <a:pt x="635" y="5066"/>
                </a:lnTo>
                <a:lnTo>
                  <a:pt x="8588" y="497"/>
                </a:lnTo>
                <a:close/>
                <a:moveTo>
                  <a:pt x="8583" y="0"/>
                </a:moveTo>
                <a:cubicBezTo>
                  <a:pt x="8546" y="0"/>
                  <a:pt x="8504" y="11"/>
                  <a:pt x="8461" y="32"/>
                </a:cubicBezTo>
                <a:lnTo>
                  <a:pt x="128" y="4854"/>
                </a:lnTo>
                <a:cubicBezTo>
                  <a:pt x="43" y="4896"/>
                  <a:pt x="1" y="4981"/>
                  <a:pt x="1" y="5066"/>
                </a:cubicBezTo>
                <a:cubicBezTo>
                  <a:pt x="1" y="5150"/>
                  <a:pt x="43" y="5193"/>
                  <a:pt x="128" y="5235"/>
                </a:cubicBezTo>
                <a:lnTo>
                  <a:pt x="8461" y="10057"/>
                </a:lnTo>
                <a:cubicBezTo>
                  <a:pt x="8504" y="10100"/>
                  <a:pt x="8546" y="10100"/>
                  <a:pt x="8588" y="10100"/>
                </a:cubicBezTo>
                <a:cubicBezTo>
                  <a:pt x="8630" y="10100"/>
                  <a:pt x="8673" y="10100"/>
                  <a:pt x="8673" y="10057"/>
                </a:cubicBezTo>
                <a:lnTo>
                  <a:pt x="17049" y="5235"/>
                </a:lnTo>
                <a:cubicBezTo>
                  <a:pt x="17091" y="5193"/>
                  <a:pt x="17133" y="5150"/>
                  <a:pt x="17133" y="5066"/>
                </a:cubicBezTo>
                <a:cubicBezTo>
                  <a:pt x="17133" y="4981"/>
                  <a:pt x="17091" y="4896"/>
                  <a:pt x="17049" y="4854"/>
                </a:cubicBezTo>
                <a:lnTo>
                  <a:pt x="8673" y="32"/>
                </a:lnTo>
                <a:cubicBezTo>
                  <a:pt x="8652" y="11"/>
                  <a:pt x="8620" y="0"/>
                  <a:pt x="8583" y="0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9"/>
          <p:cNvSpPr/>
          <p:nvPr/>
        </p:nvSpPr>
        <p:spPr>
          <a:xfrm rot="10800000">
            <a:off x="2233733" y="4521238"/>
            <a:ext cx="1101147" cy="635599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0" y="4823"/>
                </a:moveTo>
                <a:lnTo>
                  <a:pt x="8376" y="9645"/>
                </a:lnTo>
                <a:lnTo>
                  <a:pt x="16709" y="4823"/>
                </a:lnTo>
                <a:lnTo>
                  <a:pt x="837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9"/>
          <p:cNvSpPr/>
          <p:nvPr/>
        </p:nvSpPr>
        <p:spPr>
          <a:xfrm rot="10800000">
            <a:off x="2219829" y="4825057"/>
            <a:ext cx="1129022" cy="665580"/>
          </a:xfrm>
          <a:custGeom>
            <a:avLst/>
            <a:gdLst/>
            <a:ahLst/>
            <a:cxnLst/>
            <a:rect l="l" t="t" r="r" b="b"/>
            <a:pathLst>
              <a:path w="17133" h="10101" extrusionOk="0">
                <a:moveTo>
                  <a:pt x="8588" y="498"/>
                </a:moveTo>
                <a:lnTo>
                  <a:pt x="16498" y="5067"/>
                </a:lnTo>
                <a:lnTo>
                  <a:pt x="8588" y="9635"/>
                </a:lnTo>
                <a:lnTo>
                  <a:pt x="635" y="5067"/>
                </a:lnTo>
                <a:lnTo>
                  <a:pt x="8588" y="498"/>
                </a:lnTo>
                <a:close/>
                <a:moveTo>
                  <a:pt x="8583" y="1"/>
                </a:moveTo>
                <a:cubicBezTo>
                  <a:pt x="8546" y="1"/>
                  <a:pt x="8503" y="11"/>
                  <a:pt x="8461" y="33"/>
                </a:cubicBezTo>
                <a:lnTo>
                  <a:pt x="127" y="4855"/>
                </a:lnTo>
                <a:cubicBezTo>
                  <a:pt x="43" y="4897"/>
                  <a:pt x="1" y="4982"/>
                  <a:pt x="1" y="5067"/>
                </a:cubicBezTo>
                <a:cubicBezTo>
                  <a:pt x="1" y="5109"/>
                  <a:pt x="43" y="5193"/>
                  <a:pt x="127" y="5236"/>
                </a:cubicBezTo>
                <a:lnTo>
                  <a:pt x="8461" y="10058"/>
                </a:lnTo>
                <a:cubicBezTo>
                  <a:pt x="8503" y="10101"/>
                  <a:pt x="8546" y="10101"/>
                  <a:pt x="8588" y="10101"/>
                </a:cubicBezTo>
                <a:cubicBezTo>
                  <a:pt x="8630" y="10101"/>
                  <a:pt x="8630" y="10101"/>
                  <a:pt x="8672" y="10058"/>
                </a:cubicBezTo>
                <a:lnTo>
                  <a:pt x="17048" y="5236"/>
                </a:lnTo>
                <a:cubicBezTo>
                  <a:pt x="17091" y="5193"/>
                  <a:pt x="17133" y="5109"/>
                  <a:pt x="17133" y="5067"/>
                </a:cubicBezTo>
                <a:cubicBezTo>
                  <a:pt x="17133" y="4982"/>
                  <a:pt x="17091" y="4897"/>
                  <a:pt x="17048" y="4855"/>
                </a:cubicBezTo>
                <a:lnTo>
                  <a:pt x="8672" y="33"/>
                </a:lnTo>
                <a:cubicBezTo>
                  <a:pt x="8651" y="11"/>
                  <a:pt x="8620" y="1"/>
                  <a:pt x="8583" y="1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9"/>
          <p:cNvSpPr/>
          <p:nvPr/>
        </p:nvSpPr>
        <p:spPr>
          <a:xfrm rot="10800000">
            <a:off x="-10355" y="4812802"/>
            <a:ext cx="577130" cy="1618847"/>
          </a:xfrm>
          <a:custGeom>
            <a:avLst/>
            <a:gdLst/>
            <a:ahLst/>
            <a:cxnLst/>
            <a:rect l="l" t="t" r="r" b="b"/>
            <a:pathLst>
              <a:path w="8758" h="24568" extrusionOk="0">
                <a:moveTo>
                  <a:pt x="424" y="624"/>
                </a:moveTo>
                <a:lnTo>
                  <a:pt x="8334" y="5193"/>
                </a:lnTo>
                <a:lnTo>
                  <a:pt x="8334" y="23975"/>
                </a:lnTo>
                <a:lnTo>
                  <a:pt x="424" y="19406"/>
                </a:lnTo>
                <a:lnTo>
                  <a:pt x="424" y="624"/>
                </a:lnTo>
                <a:close/>
                <a:moveTo>
                  <a:pt x="207" y="0"/>
                </a:moveTo>
                <a:cubicBezTo>
                  <a:pt x="170" y="0"/>
                  <a:pt x="128" y="11"/>
                  <a:pt x="85" y="32"/>
                </a:cubicBezTo>
                <a:cubicBezTo>
                  <a:pt x="43" y="74"/>
                  <a:pt x="1" y="159"/>
                  <a:pt x="1" y="244"/>
                </a:cubicBezTo>
                <a:lnTo>
                  <a:pt x="1" y="19491"/>
                </a:lnTo>
                <a:cubicBezTo>
                  <a:pt x="1" y="19576"/>
                  <a:pt x="43" y="19660"/>
                  <a:pt x="85" y="19702"/>
                </a:cubicBezTo>
                <a:lnTo>
                  <a:pt x="8461" y="24567"/>
                </a:lnTo>
                <a:lnTo>
                  <a:pt x="8546" y="24567"/>
                </a:lnTo>
                <a:cubicBezTo>
                  <a:pt x="8588" y="24567"/>
                  <a:pt x="8630" y="24567"/>
                  <a:pt x="8673" y="24525"/>
                </a:cubicBezTo>
                <a:cubicBezTo>
                  <a:pt x="8715" y="24483"/>
                  <a:pt x="8757" y="24440"/>
                  <a:pt x="8757" y="24356"/>
                </a:cubicBezTo>
                <a:lnTo>
                  <a:pt x="8757" y="5066"/>
                </a:lnTo>
                <a:cubicBezTo>
                  <a:pt x="8757" y="4981"/>
                  <a:pt x="8715" y="4897"/>
                  <a:pt x="8673" y="4854"/>
                </a:cubicBezTo>
                <a:lnTo>
                  <a:pt x="297" y="32"/>
                </a:lnTo>
                <a:cubicBezTo>
                  <a:pt x="276" y="11"/>
                  <a:pt x="244" y="0"/>
                  <a:pt x="207" y="0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114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1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3"/>
          <p:cNvSpPr txBox="1">
            <a:spLocks noGrp="1"/>
          </p:cNvSpPr>
          <p:nvPr>
            <p:ph type="title"/>
          </p:nvPr>
        </p:nvSpPr>
        <p:spPr>
          <a:xfrm>
            <a:off x="598475" y="623653"/>
            <a:ext cx="7939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2"/>
          </p:nvPr>
        </p:nvSpPr>
        <p:spPr>
          <a:xfrm>
            <a:off x="1046450" y="1754825"/>
            <a:ext cx="18726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"/>
          </p:nvPr>
        </p:nvSpPr>
        <p:spPr>
          <a:xfrm>
            <a:off x="1046450" y="2175125"/>
            <a:ext cx="1872600" cy="8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title" idx="3"/>
          </p:nvPr>
        </p:nvSpPr>
        <p:spPr>
          <a:xfrm>
            <a:off x="3638500" y="1754825"/>
            <a:ext cx="18669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3"/>
          <p:cNvSpPr txBox="1">
            <a:spLocks noGrp="1"/>
          </p:cNvSpPr>
          <p:nvPr>
            <p:ph type="subTitle" idx="4"/>
          </p:nvPr>
        </p:nvSpPr>
        <p:spPr>
          <a:xfrm>
            <a:off x="3638499" y="2175125"/>
            <a:ext cx="1866900" cy="8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3"/>
          <p:cNvSpPr txBox="1">
            <a:spLocks noGrp="1"/>
          </p:cNvSpPr>
          <p:nvPr>
            <p:ph type="title" idx="5"/>
          </p:nvPr>
        </p:nvSpPr>
        <p:spPr>
          <a:xfrm>
            <a:off x="6226776" y="1754825"/>
            <a:ext cx="18690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subTitle" idx="6"/>
          </p:nvPr>
        </p:nvSpPr>
        <p:spPr>
          <a:xfrm>
            <a:off x="6226774" y="2175125"/>
            <a:ext cx="1869000" cy="8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 idx="7"/>
          </p:nvPr>
        </p:nvSpPr>
        <p:spPr>
          <a:xfrm>
            <a:off x="1046450" y="3305650"/>
            <a:ext cx="18726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13"/>
          <p:cNvSpPr txBox="1">
            <a:spLocks noGrp="1"/>
          </p:cNvSpPr>
          <p:nvPr>
            <p:ph type="subTitle" idx="8"/>
          </p:nvPr>
        </p:nvSpPr>
        <p:spPr>
          <a:xfrm>
            <a:off x="1046450" y="3725950"/>
            <a:ext cx="1872600" cy="8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3"/>
          <p:cNvSpPr txBox="1">
            <a:spLocks noGrp="1"/>
          </p:cNvSpPr>
          <p:nvPr>
            <p:ph type="title" idx="9"/>
          </p:nvPr>
        </p:nvSpPr>
        <p:spPr>
          <a:xfrm>
            <a:off x="3638500" y="3305650"/>
            <a:ext cx="18669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3"/>
          </p:nvPr>
        </p:nvSpPr>
        <p:spPr>
          <a:xfrm>
            <a:off x="3638499" y="3725950"/>
            <a:ext cx="1866900" cy="8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14"/>
          </p:nvPr>
        </p:nvSpPr>
        <p:spPr>
          <a:xfrm>
            <a:off x="6226776" y="3305650"/>
            <a:ext cx="18690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15"/>
          </p:nvPr>
        </p:nvSpPr>
        <p:spPr>
          <a:xfrm>
            <a:off x="6226774" y="3725950"/>
            <a:ext cx="1869000" cy="8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/>
          <p:nvPr/>
        </p:nvSpPr>
        <p:spPr>
          <a:xfrm>
            <a:off x="-545773" y="2246536"/>
            <a:ext cx="1103237" cy="650429"/>
          </a:xfrm>
          <a:custGeom>
            <a:avLst/>
            <a:gdLst/>
            <a:ahLst/>
            <a:cxnLst/>
            <a:rect l="l" t="t" r="r" b="b"/>
            <a:pathLst>
              <a:path w="17133" h="10101" extrusionOk="0">
                <a:moveTo>
                  <a:pt x="8588" y="498"/>
                </a:moveTo>
                <a:lnTo>
                  <a:pt x="16498" y="5067"/>
                </a:lnTo>
                <a:lnTo>
                  <a:pt x="8588" y="9635"/>
                </a:lnTo>
                <a:lnTo>
                  <a:pt x="635" y="5067"/>
                </a:lnTo>
                <a:lnTo>
                  <a:pt x="8588" y="498"/>
                </a:lnTo>
                <a:close/>
                <a:moveTo>
                  <a:pt x="8583" y="1"/>
                </a:moveTo>
                <a:cubicBezTo>
                  <a:pt x="8546" y="1"/>
                  <a:pt x="8503" y="11"/>
                  <a:pt x="8461" y="33"/>
                </a:cubicBezTo>
                <a:lnTo>
                  <a:pt x="127" y="4855"/>
                </a:lnTo>
                <a:cubicBezTo>
                  <a:pt x="43" y="4897"/>
                  <a:pt x="1" y="4982"/>
                  <a:pt x="1" y="5067"/>
                </a:cubicBezTo>
                <a:cubicBezTo>
                  <a:pt x="1" y="5109"/>
                  <a:pt x="43" y="5193"/>
                  <a:pt x="127" y="5236"/>
                </a:cubicBezTo>
                <a:lnTo>
                  <a:pt x="8461" y="10058"/>
                </a:lnTo>
                <a:cubicBezTo>
                  <a:pt x="8503" y="10101"/>
                  <a:pt x="8546" y="10101"/>
                  <a:pt x="8588" y="10101"/>
                </a:cubicBezTo>
                <a:cubicBezTo>
                  <a:pt x="8630" y="10101"/>
                  <a:pt x="8630" y="10101"/>
                  <a:pt x="8672" y="10058"/>
                </a:cubicBezTo>
                <a:lnTo>
                  <a:pt x="17048" y="5236"/>
                </a:lnTo>
                <a:cubicBezTo>
                  <a:pt x="17091" y="5193"/>
                  <a:pt x="17133" y="5109"/>
                  <a:pt x="17133" y="5067"/>
                </a:cubicBezTo>
                <a:cubicBezTo>
                  <a:pt x="17133" y="4982"/>
                  <a:pt x="17091" y="4897"/>
                  <a:pt x="17048" y="4855"/>
                </a:cubicBezTo>
                <a:lnTo>
                  <a:pt x="8672" y="33"/>
                </a:lnTo>
                <a:cubicBezTo>
                  <a:pt x="8651" y="11"/>
                  <a:pt x="8620" y="1"/>
                  <a:pt x="8583" y="1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3"/>
          <p:cNvSpPr/>
          <p:nvPr/>
        </p:nvSpPr>
        <p:spPr>
          <a:xfrm>
            <a:off x="-532161" y="4122686"/>
            <a:ext cx="1075999" cy="621066"/>
          </a:xfrm>
          <a:custGeom>
            <a:avLst/>
            <a:gdLst/>
            <a:ahLst/>
            <a:cxnLst/>
            <a:rect l="l" t="t" r="r" b="b"/>
            <a:pathLst>
              <a:path w="16710" h="9645" extrusionOk="0">
                <a:moveTo>
                  <a:pt x="0" y="4823"/>
                </a:moveTo>
                <a:lnTo>
                  <a:pt x="8334" y="9645"/>
                </a:lnTo>
                <a:lnTo>
                  <a:pt x="16709" y="4823"/>
                </a:lnTo>
                <a:lnTo>
                  <a:pt x="8334" y="0"/>
                </a:lnTo>
                <a:close/>
              </a:path>
            </a:pathLst>
          </a:custGeom>
          <a:solidFill>
            <a:srgbClr val="FDBC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3"/>
          <p:cNvSpPr/>
          <p:nvPr/>
        </p:nvSpPr>
        <p:spPr>
          <a:xfrm rot="10800000">
            <a:off x="8601000" y="2246536"/>
            <a:ext cx="1103237" cy="650429"/>
          </a:xfrm>
          <a:custGeom>
            <a:avLst/>
            <a:gdLst/>
            <a:ahLst/>
            <a:cxnLst/>
            <a:rect l="l" t="t" r="r" b="b"/>
            <a:pathLst>
              <a:path w="17133" h="10101" extrusionOk="0">
                <a:moveTo>
                  <a:pt x="8588" y="498"/>
                </a:moveTo>
                <a:lnTo>
                  <a:pt x="16498" y="5067"/>
                </a:lnTo>
                <a:lnTo>
                  <a:pt x="8588" y="9635"/>
                </a:lnTo>
                <a:lnTo>
                  <a:pt x="635" y="5067"/>
                </a:lnTo>
                <a:lnTo>
                  <a:pt x="8588" y="498"/>
                </a:lnTo>
                <a:close/>
                <a:moveTo>
                  <a:pt x="8583" y="1"/>
                </a:moveTo>
                <a:cubicBezTo>
                  <a:pt x="8546" y="1"/>
                  <a:pt x="8503" y="11"/>
                  <a:pt x="8461" y="33"/>
                </a:cubicBezTo>
                <a:lnTo>
                  <a:pt x="127" y="4855"/>
                </a:lnTo>
                <a:cubicBezTo>
                  <a:pt x="43" y="4897"/>
                  <a:pt x="1" y="4982"/>
                  <a:pt x="1" y="5067"/>
                </a:cubicBezTo>
                <a:cubicBezTo>
                  <a:pt x="1" y="5109"/>
                  <a:pt x="43" y="5193"/>
                  <a:pt x="127" y="5236"/>
                </a:cubicBezTo>
                <a:lnTo>
                  <a:pt x="8461" y="10058"/>
                </a:lnTo>
                <a:cubicBezTo>
                  <a:pt x="8503" y="10101"/>
                  <a:pt x="8546" y="10101"/>
                  <a:pt x="8588" y="10101"/>
                </a:cubicBezTo>
                <a:cubicBezTo>
                  <a:pt x="8630" y="10101"/>
                  <a:pt x="8630" y="10101"/>
                  <a:pt x="8672" y="10058"/>
                </a:cubicBezTo>
                <a:lnTo>
                  <a:pt x="17048" y="5236"/>
                </a:lnTo>
                <a:cubicBezTo>
                  <a:pt x="17091" y="5193"/>
                  <a:pt x="17133" y="5109"/>
                  <a:pt x="17133" y="5067"/>
                </a:cubicBezTo>
                <a:cubicBezTo>
                  <a:pt x="17133" y="4982"/>
                  <a:pt x="17091" y="4897"/>
                  <a:pt x="17048" y="4855"/>
                </a:cubicBezTo>
                <a:lnTo>
                  <a:pt x="8672" y="33"/>
                </a:lnTo>
                <a:cubicBezTo>
                  <a:pt x="8651" y="11"/>
                  <a:pt x="8620" y="1"/>
                  <a:pt x="8583" y="1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3"/>
          <p:cNvSpPr/>
          <p:nvPr/>
        </p:nvSpPr>
        <p:spPr>
          <a:xfrm rot="10800000">
            <a:off x="8600051" y="4120625"/>
            <a:ext cx="1075999" cy="621066"/>
          </a:xfrm>
          <a:custGeom>
            <a:avLst/>
            <a:gdLst/>
            <a:ahLst/>
            <a:cxnLst/>
            <a:rect l="l" t="t" r="r" b="b"/>
            <a:pathLst>
              <a:path w="16710" h="9645" extrusionOk="0">
                <a:moveTo>
                  <a:pt x="0" y="4823"/>
                </a:moveTo>
                <a:lnTo>
                  <a:pt x="8334" y="9645"/>
                </a:lnTo>
                <a:lnTo>
                  <a:pt x="16709" y="4823"/>
                </a:lnTo>
                <a:lnTo>
                  <a:pt x="83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3"/>
          <p:cNvSpPr/>
          <p:nvPr/>
        </p:nvSpPr>
        <p:spPr>
          <a:xfrm rot="10800000">
            <a:off x="8600051" y="400288"/>
            <a:ext cx="1075999" cy="621066"/>
          </a:xfrm>
          <a:custGeom>
            <a:avLst/>
            <a:gdLst/>
            <a:ahLst/>
            <a:cxnLst/>
            <a:rect l="l" t="t" r="r" b="b"/>
            <a:pathLst>
              <a:path w="16710" h="9645" extrusionOk="0">
                <a:moveTo>
                  <a:pt x="0" y="4823"/>
                </a:moveTo>
                <a:lnTo>
                  <a:pt x="8334" y="9645"/>
                </a:lnTo>
                <a:lnTo>
                  <a:pt x="16709" y="4823"/>
                </a:lnTo>
                <a:lnTo>
                  <a:pt x="8334" y="0"/>
                </a:lnTo>
                <a:close/>
              </a:path>
            </a:pathLst>
          </a:custGeom>
          <a:solidFill>
            <a:srgbClr val="FDBC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3"/>
          <p:cNvSpPr/>
          <p:nvPr/>
        </p:nvSpPr>
        <p:spPr>
          <a:xfrm>
            <a:off x="-532161" y="402348"/>
            <a:ext cx="1075999" cy="621066"/>
          </a:xfrm>
          <a:custGeom>
            <a:avLst/>
            <a:gdLst/>
            <a:ahLst/>
            <a:cxnLst/>
            <a:rect l="l" t="t" r="r" b="b"/>
            <a:pathLst>
              <a:path w="16710" h="9645" extrusionOk="0">
                <a:moveTo>
                  <a:pt x="0" y="4823"/>
                </a:moveTo>
                <a:lnTo>
                  <a:pt x="8334" y="9645"/>
                </a:lnTo>
                <a:lnTo>
                  <a:pt x="16709" y="4823"/>
                </a:lnTo>
                <a:lnTo>
                  <a:pt x="83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"/>
          <p:cNvSpPr/>
          <p:nvPr/>
        </p:nvSpPr>
        <p:spPr>
          <a:xfrm flipH="1">
            <a:off x="8599616" y="3955371"/>
            <a:ext cx="563950" cy="1581995"/>
          </a:xfrm>
          <a:custGeom>
            <a:avLst/>
            <a:gdLst/>
            <a:ahLst/>
            <a:cxnLst/>
            <a:rect l="l" t="t" r="r" b="b"/>
            <a:pathLst>
              <a:path w="8758" h="24568" extrusionOk="0">
                <a:moveTo>
                  <a:pt x="424" y="624"/>
                </a:moveTo>
                <a:lnTo>
                  <a:pt x="8334" y="5193"/>
                </a:lnTo>
                <a:lnTo>
                  <a:pt x="8334" y="23975"/>
                </a:lnTo>
                <a:lnTo>
                  <a:pt x="424" y="19406"/>
                </a:lnTo>
                <a:lnTo>
                  <a:pt x="424" y="624"/>
                </a:lnTo>
                <a:close/>
                <a:moveTo>
                  <a:pt x="207" y="0"/>
                </a:moveTo>
                <a:cubicBezTo>
                  <a:pt x="170" y="0"/>
                  <a:pt x="128" y="11"/>
                  <a:pt x="85" y="32"/>
                </a:cubicBezTo>
                <a:cubicBezTo>
                  <a:pt x="43" y="74"/>
                  <a:pt x="1" y="159"/>
                  <a:pt x="1" y="244"/>
                </a:cubicBezTo>
                <a:lnTo>
                  <a:pt x="1" y="19491"/>
                </a:lnTo>
                <a:cubicBezTo>
                  <a:pt x="1" y="19576"/>
                  <a:pt x="43" y="19660"/>
                  <a:pt x="85" y="19702"/>
                </a:cubicBezTo>
                <a:lnTo>
                  <a:pt x="8461" y="24567"/>
                </a:lnTo>
                <a:lnTo>
                  <a:pt x="8546" y="24567"/>
                </a:lnTo>
                <a:cubicBezTo>
                  <a:pt x="8588" y="24567"/>
                  <a:pt x="8630" y="24567"/>
                  <a:pt x="8673" y="24525"/>
                </a:cubicBezTo>
                <a:cubicBezTo>
                  <a:pt x="8715" y="24483"/>
                  <a:pt x="8757" y="24440"/>
                  <a:pt x="8757" y="24356"/>
                </a:cubicBezTo>
                <a:lnTo>
                  <a:pt x="8757" y="5066"/>
                </a:lnTo>
                <a:cubicBezTo>
                  <a:pt x="8757" y="4981"/>
                  <a:pt x="8715" y="4897"/>
                  <a:pt x="8673" y="4854"/>
                </a:cubicBezTo>
                <a:lnTo>
                  <a:pt x="297" y="32"/>
                </a:lnTo>
                <a:cubicBezTo>
                  <a:pt x="276" y="11"/>
                  <a:pt x="244" y="0"/>
                  <a:pt x="207" y="0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0"/>
          <p:cNvSpPr/>
          <p:nvPr/>
        </p:nvSpPr>
        <p:spPr>
          <a:xfrm flipH="1">
            <a:off x="8073916" y="3660518"/>
            <a:ext cx="1075999" cy="621066"/>
          </a:xfrm>
          <a:custGeom>
            <a:avLst/>
            <a:gdLst/>
            <a:ahLst/>
            <a:cxnLst/>
            <a:rect l="l" t="t" r="r" b="b"/>
            <a:pathLst>
              <a:path w="16710" h="9645" extrusionOk="0">
                <a:moveTo>
                  <a:pt x="0" y="4823"/>
                </a:moveTo>
                <a:lnTo>
                  <a:pt x="8334" y="9645"/>
                </a:lnTo>
                <a:lnTo>
                  <a:pt x="16709" y="4823"/>
                </a:lnTo>
                <a:lnTo>
                  <a:pt x="8334" y="0"/>
                </a:lnTo>
                <a:close/>
              </a:path>
            </a:pathLst>
          </a:custGeom>
          <a:solidFill>
            <a:srgbClr val="FDBC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0"/>
          <p:cNvSpPr/>
          <p:nvPr/>
        </p:nvSpPr>
        <p:spPr>
          <a:xfrm flipH="1">
            <a:off x="8060329" y="3644806"/>
            <a:ext cx="1103237" cy="650429"/>
          </a:xfrm>
          <a:custGeom>
            <a:avLst/>
            <a:gdLst/>
            <a:ahLst/>
            <a:cxnLst/>
            <a:rect l="l" t="t" r="r" b="b"/>
            <a:pathLst>
              <a:path w="17133" h="10101" extrusionOk="0">
                <a:moveTo>
                  <a:pt x="8546" y="498"/>
                </a:moveTo>
                <a:lnTo>
                  <a:pt x="16498" y="5067"/>
                </a:lnTo>
                <a:lnTo>
                  <a:pt x="8546" y="9635"/>
                </a:lnTo>
                <a:lnTo>
                  <a:pt x="635" y="5067"/>
                </a:lnTo>
                <a:lnTo>
                  <a:pt x="8546" y="498"/>
                </a:lnTo>
                <a:close/>
                <a:moveTo>
                  <a:pt x="8551" y="1"/>
                </a:moveTo>
                <a:cubicBezTo>
                  <a:pt x="8514" y="1"/>
                  <a:pt x="8482" y="11"/>
                  <a:pt x="8461" y="33"/>
                </a:cubicBezTo>
                <a:lnTo>
                  <a:pt x="85" y="4855"/>
                </a:lnTo>
                <a:cubicBezTo>
                  <a:pt x="43" y="4897"/>
                  <a:pt x="1" y="4982"/>
                  <a:pt x="1" y="5067"/>
                </a:cubicBezTo>
                <a:cubicBezTo>
                  <a:pt x="1" y="5109"/>
                  <a:pt x="43" y="5193"/>
                  <a:pt x="85" y="5236"/>
                </a:cubicBezTo>
                <a:lnTo>
                  <a:pt x="8461" y="10058"/>
                </a:lnTo>
                <a:cubicBezTo>
                  <a:pt x="8461" y="10101"/>
                  <a:pt x="8503" y="10101"/>
                  <a:pt x="8546" y="10101"/>
                </a:cubicBezTo>
                <a:cubicBezTo>
                  <a:pt x="8588" y="10101"/>
                  <a:pt x="8630" y="10101"/>
                  <a:pt x="8673" y="10058"/>
                </a:cubicBezTo>
                <a:lnTo>
                  <a:pt x="17006" y="5236"/>
                </a:lnTo>
                <a:cubicBezTo>
                  <a:pt x="17091" y="5193"/>
                  <a:pt x="17133" y="5109"/>
                  <a:pt x="17133" y="5067"/>
                </a:cubicBezTo>
                <a:cubicBezTo>
                  <a:pt x="17133" y="4982"/>
                  <a:pt x="17091" y="4897"/>
                  <a:pt x="17006" y="4855"/>
                </a:cubicBezTo>
                <a:lnTo>
                  <a:pt x="8673" y="33"/>
                </a:lnTo>
                <a:cubicBezTo>
                  <a:pt x="8630" y="11"/>
                  <a:pt x="8588" y="1"/>
                  <a:pt x="8551" y="1"/>
                </a:cubicBezTo>
                <a:close/>
              </a:path>
            </a:pathLst>
          </a:custGeom>
          <a:solidFill>
            <a:srgbClr val="FDBC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0"/>
          <p:cNvSpPr/>
          <p:nvPr/>
        </p:nvSpPr>
        <p:spPr>
          <a:xfrm flipH="1">
            <a:off x="7537333" y="4541159"/>
            <a:ext cx="1075999" cy="621130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1" y="4823"/>
                </a:moveTo>
                <a:lnTo>
                  <a:pt x="8376" y="9645"/>
                </a:lnTo>
                <a:lnTo>
                  <a:pt x="16710" y="4823"/>
                </a:lnTo>
                <a:lnTo>
                  <a:pt x="8376" y="0"/>
                </a:ln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0"/>
          <p:cNvSpPr/>
          <p:nvPr/>
        </p:nvSpPr>
        <p:spPr>
          <a:xfrm flipH="1">
            <a:off x="6997982" y="3660518"/>
            <a:ext cx="1075999" cy="621066"/>
          </a:xfrm>
          <a:custGeom>
            <a:avLst/>
            <a:gdLst/>
            <a:ahLst/>
            <a:cxnLst/>
            <a:rect l="l" t="t" r="r" b="b"/>
            <a:pathLst>
              <a:path w="16710" h="9645" extrusionOk="0">
                <a:moveTo>
                  <a:pt x="16710" y="4823"/>
                </a:moveTo>
                <a:lnTo>
                  <a:pt x="8334" y="0"/>
                </a:lnTo>
                <a:lnTo>
                  <a:pt x="0" y="4823"/>
                </a:lnTo>
                <a:lnTo>
                  <a:pt x="8334" y="9645"/>
                </a:ln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0"/>
          <p:cNvSpPr/>
          <p:nvPr/>
        </p:nvSpPr>
        <p:spPr>
          <a:xfrm flipH="1">
            <a:off x="6984330" y="3644806"/>
            <a:ext cx="1103301" cy="650429"/>
          </a:xfrm>
          <a:custGeom>
            <a:avLst/>
            <a:gdLst/>
            <a:ahLst/>
            <a:cxnLst/>
            <a:rect l="l" t="t" r="r" b="b"/>
            <a:pathLst>
              <a:path w="17134" h="10101" extrusionOk="0">
                <a:moveTo>
                  <a:pt x="8546" y="498"/>
                </a:moveTo>
                <a:lnTo>
                  <a:pt x="16499" y="5067"/>
                </a:lnTo>
                <a:lnTo>
                  <a:pt x="8546" y="9635"/>
                </a:lnTo>
                <a:lnTo>
                  <a:pt x="635" y="5067"/>
                </a:lnTo>
                <a:lnTo>
                  <a:pt x="8546" y="498"/>
                </a:lnTo>
                <a:close/>
                <a:moveTo>
                  <a:pt x="8551" y="1"/>
                </a:moveTo>
                <a:cubicBezTo>
                  <a:pt x="8514" y="1"/>
                  <a:pt x="8482" y="11"/>
                  <a:pt x="8461" y="33"/>
                </a:cubicBezTo>
                <a:lnTo>
                  <a:pt x="85" y="4855"/>
                </a:lnTo>
                <a:cubicBezTo>
                  <a:pt x="43" y="4897"/>
                  <a:pt x="1" y="4982"/>
                  <a:pt x="1" y="5067"/>
                </a:cubicBezTo>
                <a:cubicBezTo>
                  <a:pt x="1" y="5109"/>
                  <a:pt x="43" y="5193"/>
                  <a:pt x="85" y="5236"/>
                </a:cubicBezTo>
                <a:lnTo>
                  <a:pt x="8461" y="10058"/>
                </a:lnTo>
                <a:cubicBezTo>
                  <a:pt x="8461" y="10101"/>
                  <a:pt x="8504" y="10101"/>
                  <a:pt x="8546" y="10101"/>
                </a:cubicBezTo>
                <a:cubicBezTo>
                  <a:pt x="8588" y="10101"/>
                  <a:pt x="8630" y="10101"/>
                  <a:pt x="8673" y="10058"/>
                </a:cubicBezTo>
                <a:lnTo>
                  <a:pt x="17006" y="5236"/>
                </a:lnTo>
                <a:cubicBezTo>
                  <a:pt x="17091" y="5193"/>
                  <a:pt x="17133" y="5109"/>
                  <a:pt x="17133" y="5067"/>
                </a:cubicBezTo>
                <a:cubicBezTo>
                  <a:pt x="17133" y="4982"/>
                  <a:pt x="17091" y="4897"/>
                  <a:pt x="17006" y="4855"/>
                </a:cubicBezTo>
                <a:lnTo>
                  <a:pt x="8673" y="33"/>
                </a:lnTo>
                <a:cubicBezTo>
                  <a:pt x="8630" y="11"/>
                  <a:pt x="8588" y="1"/>
                  <a:pt x="8551" y="1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0"/>
          <p:cNvSpPr/>
          <p:nvPr/>
        </p:nvSpPr>
        <p:spPr>
          <a:xfrm flipH="1">
            <a:off x="6984330" y="3955371"/>
            <a:ext cx="566654" cy="1513868"/>
          </a:xfrm>
          <a:custGeom>
            <a:avLst/>
            <a:gdLst/>
            <a:ahLst/>
            <a:cxnLst/>
            <a:rect l="l" t="t" r="r" b="b"/>
            <a:pathLst>
              <a:path w="8800" h="23510" extrusionOk="0">
                <a:moveTo>
                  <a:pt x="8376" y="624"/>
                </a:moveTo>
                <a:lnTo>
                  <a:pt x="8376" y="18306"/>
                </a:lnTo>
                <a:lnTo>
                  <a:pt x="466" y="22875"/>
                </a:lnTo>
                <a:lnTo>
                  <a:pt x="466" y="5193"/>
                </a:lnTo>
                <a:lnTo>
                  <a:pt x="8376" y="624"/>
                </a:lnTo>
                <a:close/>
                <a:moveTo>
                  <a:pt x="8582" y="0"/>
                </a:moveTo>
                <a:cubicBezTo>
                  <a:pt x="8545" y="0"/>
                  <a:pt x="8503" y="11"/>
                  <a:pt x="8461" y="32"/>
                </a:cubicBezTo>
                <a:lnTo>
                  <a:pt x="127" y="4854"/>
                </a:lnTo>
                <a:cubicBezTo>
                  <a:pt x="43" y="4897"/>
                  <a:pt x="0" y="4981"/>
                  <a:pt x="0" y="5066"/>
                </a:cubicBezTo>
                <a:lnTo>
                  <a:pt x="0" y="23256"/>
                </a:lnTo>
                <a:cubicBezTo>
                  <a:pt x="0" y="23340"/>
                  <a:pt x="43" y="23425"/>
                  <a:pt x="127" y="23467"/>
                </a:cubicBezTo>
                <a:cubicBezTo>
                  <a:pt x="127" y="23467"/>
                  <a:pt x="170" y="23510"/>
                  <a:pt x="212" y="23510"/>
                </a:cubicBezTo>
                <a:cubicBezTo>
                  <a:pt x="254" y="23510"/>
                  <a:pt x="296" y="23467"/>
                  <a:pt x="339" y="23467"/>
                </a:cubicBezTo>
                <a:lnTo>
                  <a:pt x="8672" y="18645"/>
                </a:lnTo>
                <a:cubicBezTo>
                  <a:pt x="8757" y="18603"/>
                  <a:pt x="8799" y="18518"/>
                  <a:pt x="8799" y="18433"/>
                </a:cubicBezTo>
                <a:lnTo>
                  <a:pt x="8799" y="244"/>
                </a:lnTo>
                <a:cubicBezTo>
                  <a:pt x="8799" y="159"/>
                  <a:pt x="8757" y="74"/>
                  <a:pt x="8672" y="32"/>
                </a:cubicBezTo>
                <a:cubicBezTo>
                  <a:pt x="8651" y="11"/>
                  <a:pt x="8619" y="0"/>
                  <a:pt x="8582" y="0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0"/>
          <p:cNvSpPr/>
          <p:nvPr/>
        </p:nvSpPr>
        <p:spPr>
          <a:xfrm rot="10800000" flipH="1">
            <a:off x="-12545" y="-391305"/>
            <a:ext cx="563950" cy="1581995"/>
          </a:xfrm>
          <a:custGeom>
            <a:avLst/>
            <a:gdLst/>
            <a:ahLst/>
            <a:cxnLst/>
            <a:rect l="l" t="t" r="r" b="b"/>
            <a:pathLst>
              <a:path w="8758" h="24568" extrusionOk="0">
                <a:moveTo>
                  <a:pt x="424" y="624"/>
                </a:moveTo>
                <a:lnTo>
                  <a:pt x="8334" y="5193"/>
                </a:lnTo>
                <a:lnTo>
                  <a:pt x="8334" y="23975"/>
                </a:lnTo>
                <a:lnTo>
                  <a:pt x="424" y="19406"/>
                </a:lnTo>
                <a:lnTo>
                  <a:pt x="424" y="624"/>
                </a:lnTo>
                <a:close/>
                <a:moveTo>
                  <a:pt x="207" y="0"/>
                </a:moveTo>
                <a:cubicBezTo>
                  <a:pt x="170" y="0"/>
                  <a:pt x="128" y="11"/>
                  <a:pt x="85" y="32"/>
                </a:cubicBezTo>
                <a:cubicBezTo>
                  <a:pt x="43" y="74"/>
                  <a:pt x="1" y="159"/>
                  <a:pt x="1" y="244"/>
                </a:cubicBezTo>
                <a:lnTo>
                  <a:pt x="1" y="19491"/>
                </a:lnTo>
                <a:cubicBezTo>
                  <a:pt x="1" y="19576"/>
                  <a:pt x="43" y="19660"/>
                  <a:pt x="85" y="19702"/>
                </a:cubicBezTo>
                <a:lnTo>
                  <a:pt x="8461" y="24567"/>
                </a:lnTo>
                <a:lnTo>
                  <a:pt x="8546" y="24567"/>
                </a:lnTo>
                <a:cubicBezTo>
                  <a:pt x="8588" y="24567"/>
                  <a:pt x="8630" y="24567"/>
                  <a:pt x="8673" y="24525"/>
                </a:cubicBezTo>
                <a:cubicBezTo>
                  <a:pt x="8715" y="24483"/>
                  <a:pt x="8757" y="24440"/>
                  <a:pt x="8757" y="24356"/>
                </a:cubicBezTo>
                <a:lnTo>
                  <a:pt x="8757" y="5066"/>
                </a:lnTo>
                <a:cubicBezTo>
                  <a:pt x="8757" y="4981"/>
                  <a:pt x="8715" y="4897"/>
                  <a:pt x="8673" y="4854"/>
                </a:cubicBezTo>
                <a:lnTo>
                  <a:pt x="297" y="32"/>
                </a:lnTo>
                <a:cubicBezTo>
                  <a:pt x="276" y="11"/>
                  <a:pt x="244" y="0"/>
                  <a:pt x="207" y="0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0"/>
          <p:cNvSpPr/>
          <p:nvPr/>
        </p:nvSpPr>
        <p:spPr>
          <a:xfrm rot="10800000" flipH="1">
            <a:off x="1107" y="864477"/>
            <a:ext cx="1075999" cy="621066"/>
          </a:xfrm>
          <a:custGeom>
            <a:avLst/>
            <a:gdLst/>
            <a:ahLst/>
            <a:cxnLst/>
            <a:rect l="l" t="t" r="r" b="b"/>
            <a:pathLst>
              <a:path w="16710" h="9645" extrusionOk="0">
                <a:moveTo>
                  <a:pt x="0" y="4823"/>
                </a:moveTo>
                <a:lnTo>
                  <a:pt x="8334" y="9645"/>
                </a:lnTo>
                <a:lnTo>
                  <a:pt x="16709" y="4823"/>
                </a:lnTo>
                <a:lnTo>
                  <a:pt x="8334" y="0"/>
                </a:lnTo>
                <a:close/>
              </a:path>
            </a:pathLst>
          </a:custGeom>
          <a:solidFill>
            <a:srgbClr val="FDBC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"/>
          <p:cNvSpPr/>
          <p:nvPr/>
        </p:nvSpPr>
        <p:spPr>
          <a:xfrm rot="10800000" flipH="1">
            <a:off x="-12545" y="850826"/>
            <a:ext cx="1103237" cy="650429"/>
          </a:xfrm>
          <a:custGeom>
            <a:avLst/>
            <a:gdLst/>
            <a:ahLst/>
            <a:cxnLst/>
            <a:rect l="l" t="t" r="r" b="b"/>
            <a:pathLst>
              <a:path w="17133" h="10101" extrusionOk="0">
                <a:moveTo>
                  <a:pt x="8546" y="498"/>
                </a:moveTo>
                <a:lnTo>
                  <a:pt x="16498" y="5067"/>
                </a:lnTo>
                <a:lnTo>
                  <a:pt x="8546" y="9635"/>
                </a:lnTo>
                <a:lnTo>
                  <a:pt x="635" y="5067"/>
                </a:lnTo>
                <a:lnTo>
                  <a:pt x="8546" y="498"/>
                </a:lnTo>
                <a:close/>
                <a:moveTo>
                  <a:pt x="8551" y="1"/>
                </a:moveTo>
                <a:cubicBezTo>
                  <a:pt x="8514" y="1"/>
                  <a:pt x="8482" y="11"/>
                  <a:pt x="8461" y="33"/>
                </a:cubicBezTo>
                <a:lnTo>
                  <a:pt x="85" y="4855"/>
                </a:lnTo>
                <a:cubicBezTo>
                  <a:pt x="43" y="4897"/>
                  <a:pt x="1" y="4982"/>
                  <a:pt x="1" y="5067"/>
                </a:cubicBezTo>
                <a:cubicBezTo>
                  <a:pt x="1" y="5109"/>
                  <a:pt x="43" y="5193"/>
                  <a:pt x="85" y="5236"/>
                </a:cubicBezTo>
                <a:lnTo>
                  <a:pt x="8461" y="10058"/>
                </a:lnTo>
                <a:cubicBezTo>
                  <a:pt x="8461" y="10101"/>
                  <a:pt x="8503" y="10101"/>
                  <a:pt x="8546" y="10101"/>
                </a:cubicBezTo>
                <a:cubicBezTo>
                  <a:pt x="8588" y="10101"/>
                  <a:pt x="8630" y="10101"/>
                  <a:pt x="8673" y="10058"/>
                </a:cubicBezTo>
                <a:lnTo>
                  <a:pt x="17006" y="5236"/>
                </a:lnTo>
                <a:cubicBezTo>
                  <a:pt x="17091" y="5193"/>
                  <a:pt x="17133" y="5109"/>
                  <a:pt x="17133" y="5067"/>
                </a:cubicBezTo>
                <a:cubicBezTo>
                  <a:pt x="17133" y="4982"/>
                  <a:pt x="17091" y="4897"/>
                  <a:pt x="17006" y="4855"/>
                </a:cubicBezTo>
                <a:lnTo>
                  <a:pt x="8673" y="33"/>
                </a:lnTo>
                <a:cubicBezTo>
                  <a:pt x="8630" y="11"/>
                  <a:pt x="8588" y="1"/>
                  <a:pt x="8551" y="1"/>
                </a:cubicBezTo>
                <a:close/>
              </a:path>
            </a:pathLst>
          </a:custGeom>
          <a:solidFill>
            <a:srgbClr val="FDBC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0"/>
          <p:cNvSpPr/>
          <p:nvPr/>
        </p:nvSpPr>
        <p:spPr>
          <a:xfrm rot="10800000" flipH="1">
            <a:off x="537689" y="-16227"/>
            <a:ext cx="1075999" cy="621130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1" y="4823"/>
                </a:moveTo>
                <a:lnTo>
                  <a:pt x="8376" y="9645"/>
                </a:lnTo>
                <a:lnTo>
                  <a:pt x="16710" y="4823"/>
                </a:lnTo>
                <a:lnTo>
                  <a:pt x="8376" y="0"/>
                </a:ln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0"/>
          <p:cNvSpPr/>
          <p:nvPr/>
        </p:nvSpPr>
        <p:spPr>
          <a:xfrm rot="10800000" flipH="1">
            <a:off x="1077041" y="864477"/>
            <a:ext cx="1075999" cy="621066"/>
          </a:xfrm>
          <a:custGeom>
            <a:avLst/>
            <a:gdLst/>
            <a:ahLst/>
            <a:cxnLst/>
            <a:rect l="l" t="t" r="r" b="b"/>
            <a:pathLst>
              <a:path w="16710" h="9645" extrusionOk="0">
                <a:moveTo>
                  <a:pt x="16710" y="4823"/>
                </a:moveTo>
                <a:lnTo>
                  <a:pt x="8334" y="0"/>
                </a:lnTo>
                <a:lnTo>
                  <a:pt x="0" y="4823"/>
                </a:lnTo>
                <a:lnTo>
                  <a:pt x="8334" y="9645"/>
                </a:ln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0"/>
          <p:cNvSpPr/>
          <p:nvPr/>
        </p:nvSpPr>
        <p:spPr>
          <a:xfrm rot="10800000" flipH="1">
            <a:off x="1063390" y="850826"/>
            <a:ext cx="1103301" cy="650429"/>
          </a:xfrm>
          <a:custGeom>
            <a:avLst/>
            <a:gdLst/>
            <a:ahLst/>
            <a:cxnLst/>
            <a:rect l="l" t="t" r="r" b="b"/>
            <a:pathLst>
              <a:path w="17134" h="10101" extrusionOk="0">
                <a:moveTo>
                  <a:pt x="8546" y="498"/>
                </a:moveTo>
                <a:lnTo>
                  <a:pt x="16499" y="5067"/>
                </a:lnTo>
                <a:lnTo>
                  <a:pt x="8546" y="9635"/>
                </a:lnTo>
                <a:lnTo>
                  <a:pt x="635" y="5067"/>
                </a:lnTo>
                <a:lnTo>
                  <a:pt x="8546" y="498"/>
                </a:lnTo>
                <a:close/>
                <a:moveTo>
                  <a:pt x="8551" y="1"/>
                </a:moveTo>
                <a:cubicBezTo>
                  <a:pt x="8514" y="1"/>
                  <a:pt x="8482" y="11"/>
                  <a:pt x="8461" y="33"/>
                </a:cubicBezTo>
                <a:lnTo>
                  <a:pt x="85" y="4855"/>
                </a:lnTo>
                <a:cubicBezTo>
                  <a:pt x="43" y="4897"/>
                  <a:pt x="1" y="4982"/>
                  <a:pt x="1" y="5067"/>
                </a:cubicBezTo>
                <a:cubicBezTo>
                  <a:pt x="1" y="5109"/>
                  <a:pt x="43" y="5193"/>
                  <a:pt x="85" y="5236"/>
                </a:cubicBezTo>
                <a:lnTo>
                  <a:pt x="8461" y="10058"/>
                </a:lnTo>
                <a:cubicBezTo>
                  <a:pt x="8461" y="10101"/>
                  <a:pt x="8504" y="10101"/>
                  <a:pt x="8546" y="10101"/>
                </a:cubicBezTo>
                <a:cubicBezTo>
                  <a:pt x="8588" y="10101"/>
                  <a:pt x="8630" y="10101"/>
                  <a:pt x="8673" y="10058"/>
                </a:cubicBezTo>
                <a:lnTo>
                  <a:pt x="17006" y="5236"/>
                </a:lnTo>
                <a:cubicBezTo>
                  <a:pt x="17091" y="5193"/>
                  <a:pt x="17133" y="5109"/>
                  <a:pt x="17133" y="5067"/>
                </a:cubicBezTo>
                <a:cubicBezTo>
                  <a:pt x="17133" y="4982"/>
                  <a:pt x="17091" y="4897"/>
                  <a:pt x="17006" y="4855"/>
                </a:cubicBezTo>
                <a:lnTo>
                  <a:pt x="8673" y="33"/>
                </a:lnTo>
                <a:cubicBezTo>
                  <a:pt x="8630" y="11"/>
                  <a:pt x="8588" y="1"/>
                  <a:pt x="8551" y="1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0"/>
          <p:cNvSpPr/>
          <p:nvPr/>
        </p:nvSpPr>
        <p:spPr>
          <a:xfrm rot="10800000" flipH="1">
            <a:off x="1600037" y="-323178"/>
            <a:ext cx="566654" cy="1513868"/>
          </a:xfrm>
          <a:custGeom>
            <a:avLst/>
            <a:gdLst/>
            <a:ahLst/>
            <a:cxnLst/>
            <a:rect l="l" t="t" r="r" b="b"/>
            <a:pathLst>
              <a:path w="8800" h="23510" extrusionOk="0">
                <a:moveTo>
                  <a:pt x="8376" y="624"/>
                </a:moveTo>
                <a:lnTo>
                  <a:pt x="8376" y="18306"/>
                </a:lnTo>
                <a:lnTo>
                  <a:pt x="466" y="22875"/>
                </a:lnTo>
                <a:lnTo>
                  <a:pt x="466" y="5193"/>
                </a:lnTo>
                <a:lnTo>
                  <a:pt x="8376" y="624"/>
                </a:lnTo>
                <a:close/>
                <a:moveTo>
                  <a:pt x="8582" y="0"/>
                </a:moveTo>
                <a:cubicBezTo>
                  <a:pt x="8545" y="0"/>
                  <a:pt x="8503" y="11"/>
                  <a:pt x="8461" y="32"/>
                </a:cubicBezTo>
                <a:lnTo>
                  <a:pt x="127" y="4854"/>
                </a:lnTo>
                <a:cubicBezTo>
                  <a:pt x="43" y="4897"/>
                  <a:pt x="0" y="4981"/>
                  <a:pt x="0" y="5066"/>
                </a:cubicBezTo>
                <a:lnTo>
                  <a:pt x="0" y="23256"/>
                </a:lnTo>
                <a:cubicBezTo>
                  <a:pt x="0" y="23340"/>
                  <a:pt x="43" y="23425"/>
                  <a:pt x="127" y="23467"/>
                </a:cubicBezTo>
                <a:cubicBezTo>
                  <a:pt x="127" y="23467"/>
                  <a:pt x="170" y="23510"/>
                  <a:pt x="212" y="23510"/>
                </a:cubicBezTo>
                <a:cubicBezTo>
                  <a:pt x="254" y="23510"/>
                  <a:pt x="296" y="23467"/>
                  <a:pt x="339" y="23467"/>
                </a:cubicBezTo>
                <a:lnTo>
                  <a:pt x="8672" y="18645"/>
                </a:lnTo>
                <a:cubicBezTo>
                  <a:pt x="8757" y="18603"/>
                  <a:pt x="8799" y="18518"/>
                  <a:pt x="8799" y="18433"/>
                </a:cubicBezTo>
                <a:lnTo>
                  <a:pt x="8799" y="244"/>
                </a:lnTo>
                <a:cubicBezTo>
                  <a:pt x="8799" y="159"/>
                  <a:pt x="8757" y="74"/>
                  <a:pt x="8672" y="32"/>
                </a:cubicBezTo>
                <a:cubicBezTo>
                  <a:pt x="8651" y="11"/>
                  <a:pt x="8619" y="0"/>
                  <a:pt x="8582" y="0"/>
                </a:cubicBezTo>
                <a:close/>
              </a:path>
            </a:pathLst>
          </a:custGeom>
          <a:solidFill>
            <a:srgbClr val="31BE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0"/>
          <p:cNvSpPr txBox="1">
            <a:spLocks noGrp="1"/>
          </p:cNvSpPr>
          <p:nvPr>
            <p:ph type="title"/>
          </p:nvPr>
        </p:nvSpPr>
        <p:spPr>
          <a:xfrm>
            <a:off x="2307125" y="1754475"/>
            <a:ext cx="4530000" cy="170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284" name="Google Shape;284;p10"/>
          <p:cNvSpPr txBox="1">
            <a:spLocks noGrp="1"/>
          </p:cNvSpPr>
          <p:nvPr>
            <p:ph type="title" idx="2" hasCustomPrompt="1"/>
          </p:nvPr>
        </p:nvSpPr>
        <p:spPr>
          <a:xfrm>
            <a:off x="2501575" y="715793"/>
            <a:ext cx="18147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5" name="Google Shape;285;p10"/>
          <p:cNvSpPr/>
          <p:nvPr/>
        </p:nvSpPr>
        <p:spPr>
          <a:xfrm flipH="1">
            <a:off x="6452086" y="-1553777"/>
            <a:ext cx="5383837" cy="3107547"/>
          </a:xfrm>
          <a:custGeom>
            <a:avLst/>
            <a:gdLst/>
            <a:ahLst/>
            <a:cxnLst/>
            <a:rect l="l" t="t" r="r" b="b"/>
            <a:pathLst>
              <a:path w="16710" h="9645" extrusionOk="0">
                <a:moveTo>
                  <a:pt x="0" y="4823"/>
                </a:moveTo>
                <a:lnTo>
                  <a:pt x="8334" y="9645"/>
                </a:lnTo>
                <a:lnTo>
                  <a:pt x="16709" y="4823"/>
                </a:lnTo>
                <a:lnTo>
                  <a:pt x="8334" y="0"/>
                </a:lnTo>
                <a:close/>
              </a:path>
            </a:pathLst>
          </a:custGeom>
          <a:solidFill>
            <a:srgbClr val="FDBC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0"/>
          <p:cNvSpPr/>
          <p:nvPr/>
        </p:nvSpPr>
        <p:spPr>
          <a:xfrm flipH="1">
            <a:off x="-2691914" y="3585148"/>
            <a:ext cx="5383837" cy="3107547"/>
          </a:xfrm>
          <a:custGeom>
            <a:avLst/>
            <a:gdLst/>
            <a:ahLst/>
            <a:cxnLst/>
            <a:rect l="l" t="t" r="r" b="b"/>
            <a:pathLst>
              <a:path w="16710" h="9645" extrusionOk="0">
                <a:moveTo>
                  <a:pt x="0" y="4823"/>
                </a:moveTo>
                <a:lnTo>
                  <a:pt x="8334" y="9645"/>
                </a:lnTo>
                <a:lnTo>
                  <a:pt x="16709" y="4823"/>
                </a:lnTo>
                <a:lnTo>
                  <a:pt x="8334" y="0"/>
                </a:lnTo>
                <a:close/>
              </a:path>
            </a:pathLst>
          </a:custGeom>
          <a:solidFill>
            <a:srgbClr val="FDBC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905435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83213"/>
            <a:ext cx="8520600" cy="123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9" name="Google Shape;289;p11"/>
          <p:cNvSpPr txBox="1">
            <a:spLocks noGrp="1"/>
          </p:cNvSpPr>
          <p:nvPr>
            <p:ph type="subTitle" idx="1"/>
          </p:nvPr>
        </p:nvSpPr>
        <p:spPr>
          <a:xfrm>
            <a:off x="1678600" y="2320130"/>
            <a:ext cx="57867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90" name="Google Shape;290;p11"/>
          <p:cNvGrpSpPr/>
          <p:nvPr/>
        </p:nvGrpSpPr>
        <p:grpSpPr>
          <a:xfrm>
            <a:off x="-551619" y="3248962"/>
            <a:ext cx="12944383" cy="3200517"/>
            <a:chOff x="-551619" y="3860061"/>
            <a:chExt cx="12944383" cy="3200517"/>
          </a:xfrm>
        </p:grpSpPr>
        <p:grpSp>
          <p:nvGrpSpPr>
            <p:cNvPr id="291" name="Google Shape;291;p11"/>
            <p:cNvGrpSpPr/>
            <p:nvPr/>
          </p:nvGrpSpPr>
          <p:grpSpPr>
            <a:xfrm>
              <a:off x="-551619" y="3925951"/>
              <a:ext cx="6485741" cy="3134627"/>
              <a:chOff x="4316025" y="1405200"/>
              <a:chExt cx="2518050" cy="1217000"/>
            </a:xfrm>
          </p:grpSpPr>
          <p:sp>
            <p:nvSpPr>
              <p:cNvPr id="292" name="Google Shape;292;p11"/>
              <p:cNvSpPr/>
              <p:nvPr/>
            </p:nvSpPr>
            <p:spPr>
              <a:xfrm>
                <a:off x="4316025" y="1766900"/>
                <a:ext cx="220000" cy="373075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14923" extrusionOk="0">
                    <a:moveTo>
                      <a:pt x="8376" y="624"/>
                    </a:moveTo>
                    <a:lnTo>
                      <a:pt x="8376" y="9761"/>
                    </a:lnTo>
                    <a:lnTo>
                      <a:pt x="424" y="14330"/>
                    </a:lnTo>
                    <a:lnTo>
                      <a:pt x="424" y="5193"/>
                    </a:lnTo>
                    <a:lnTo>
                      <a:pt x="8376" y="624"/>
                    </a:lnTo>
                    <a:close/>
                    <a:moveTo>
                      <a:pt x="8583" y="0"/>
                    </a:moveTo>
                    <a:cubicBezTo>
                      <a:pt x="8546" y="0"/>
                      <a:pt x="8503" y="11"/>
                      <a:pt x="8461" y="32"/>
                    </a:cubicBezTo>
                    <a:lnTo>
                      <a:pt x="127" y="4854"/>
                    </a:lnTo>
                    <a:cubicBezTo>
                      <a:pt x="43" y="4897"/>
                      <a:pt x="1" y="4981"/>
                      <a:pt x="1" y="5066"/>
                    </a:cubicBezTo>
                    <a:lnTo>
                      <a:pt x="1" y="14711"/>
                    </a:lnTo>
                    <a:cubicBezTo>
                      <a:pt x="1" y="14795"/>
                      <a:pt x="43" y="14880"/>
                      <a:pt x="127" y="14922"/>
                    </a:cubicBezTo>
                    <a:lnTo>
                      <a:pt x="212" y="14922"/>
                    </a:lnTo>
                    <a:cubicBezTo>
                      <a:pt x="254" y="14922"/>
                      <a:pt x="297" y="14922"/>
                      <a:pt x="339" y="14880"/>
                    </a:cubicBezTo>
                    <a:lnTo>
                      <a:pt x="8672" y="10057"/>
                    </a:lnTo>
                    <a:cubicBezTo>
                      <a:pt x="8757" y="10015"/>
                      <a:pt x="8799" y="9973"/>
                      <a:pt x="8799" y="9888"/>
                    </a:cubicBezTo>
                    <a:lnTo>
                      <a:pt x="8799" y="243"/>
                    </a:lnTo>
                    <a:cubicBezTo>
                      <a:pt x="8799" y="159"/>
                      <a:pt x="8757" y="74"/>
                      <a:pt x="8672" y="32"/>
                    </a:cubicBezTo>
                    <a:cubicBezTo>
                      <a:pt x="8651" y="11"/>
                      <a:pt x="8620" y="0"/>
                      <a:pt x="8583" y="0"/>
                    </a:cubicBez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1"/>
              <p:cNvSpPr/>
              <p:nvPr/>
            </p:nvSpPr>
            <p:spPr>
              <a:xfrm>
                <a:off x="4321325" y="2014100"/>
                <a:ext cx="417750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6" extrusionOk="0">
                    <a:moveTo>
                      <a:pt x="8376" y="9645"/>
                    </a:moveTo>
                    <a:lnTo>
                      <a:pt x="16709" y="4823"/>
                    </a:lnTo>
                    <a:lnTo>
                      <a:pt x="8376" y="0"/>
                    </a:lnTo>
                    <a:lnTo>
                      <a:pt x="0" y="4823"/>
                    </a:ln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1"/>
              <p:cNvSpPr/>
              <p:nvPr/>
            </p:nvSpPr>
            <p:spPr>
              <a:xfrm>
                <a:off x="4316025" y="2008025"/>
                <a:ext cx="428325" cy="252500"/>
              </a:xfrm>
              <a:custGeom>
                <a:avLst/>
                <a:gdLst/>
                <a:ahLst/>
                <a:cxnLst/>
                <a:rect l="l" t="t" r="r" b="b"/>
                <a:pathLst>
                  <a:path w="17133" h="10100" extrusionOk="0">
                    <a:moveTo>
                      <a:pt x="8588" y="497"/>
                    </a:moveTo>
                    <a:lnTo>
                      <a:pt x="16498" y="5066"/>
                    </a:lnTo>
                    <a:lnTo>
                      <a:pt x="8588" y="9634"/>
                    </a:lnTo>
                    <a:lnTo>
                      <a:pt x="635" y="5066"/>
                    </a:lnTo>
                    <a:lnTo>
                      <a:pt x="8588" y="497"/>
                    </a:lnTo>
                    <a:close/>
                    <a:moveTo>
                      <a:pt x="8583" y="0"/>
                    </a:moveTo>
                    <a:cubicBezTo>
                      <a:pt x="8546" y="0"/>
                      <a:pt x="8503" y="11"/>
                      <a:pt x="8461" y="32"/>
                    </a:cubicBezTo>
                    <a:lnTo>
                      <a:pt x="127" y="4854"/>
                    </a:lnTo>
                    <a:cubicBezTo>
                      <a:pt x="43" y="4896"/>
                      <a:pt x="1" y="4981"/>
                      <a:pt x="1" y="5066"/>
                    </a:cubicBezTo>
                    <a:cubicBezTo>
                      <a:pt x="1" y="5150"/>
                      <a:pt x="43" y="5193"/>
                      <a:pt x="127" y="5235"/>
                    </a:cubicBezTo>
                    <a:lnTo>
                      <a:pt x="8461" y="10057"/>
                    </a:lnTo>
                    <a:cubicBezTo>
                      <a:pt x="8503" y="10100"/>
                      <a:pt x="8546" y="10100"/>
                      <a:pt x="8588" y="10100"/>
                    </a:cubicBezTo>
                    <a:cubicBezTo>
                      <a:pt x="8630" y="10100"/>
                      <a:pt x="8630" y="10100"/>
                      <a:pt x="8672" y="10057"/>
                    </a:cubicBezTo>
                    <a:lnTo>
                      <a:pt x="17048" y="5235"/>
                    </a:lnTo>
                    <a:cubicBezTo>
                      <a:pt x="17091" y="5193"/>
                      <a:pt x="17133" y="5150"/>
                      <a:pt x="17133" y="5066"/>
                    </a:cubicBezTo>
                    <a:cubicBezTo>
                      <a:pt x="17133" y="4981"/>
                      <a:pt x="17091" y="4896"/>
                      <a:pt x="17048" y="4854"/>
                    </a:cubicBezTo>
                    <a:lnTo>
                      <a:pt x="8672" y="32"/>
                    </a:lnTo>
                    <a:cubicBezTo>
                      <a:pt x="8651" y="11"/>
                      <a:pt x="8620" y="0"/>
                      <a:pt x="8583" y="0"/>
                    </a:cubicBez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1"/>
              <p:cNvSpPr/>
              <p:nvPr/>
            </p:nvSpPr>
            <p:spPr>
              <a:xfrm>
                <a:off x="4524375" y="1766900"/>
                <a:ext cx="219975" cy="373075"/>
              </a:xfrm>
              <a:custGeom>
                <a:avLst/>
                <a:gdLst/>
                <a:ahLst/>
                <a:cxnLst/>
                <a:rect l="l" t="t" r="r" b="b"/>
                <a:pathLst>
                  <a:path w="8799" h="14923" extrusionOk="0">
                    <a:moveTo>
                      <a:pt x="465" y="624"/>
                    </a:moveTo>
                    <a:lnTo>
                      <a:pt x="8376" y="5193"/>
                    </a:lnTo>
                    <a:lnTo>
                      <a:pt x="8376" y="14330"/>
                    </a:lnTo>
                    <a:lnTo>
                      <a:pt x="465" y="9761"/>
                    </a:lnTo>
                    <a:lnTo>
                      <a:pt x="465" y="624"/>
                    </a:lnTo>
                    <a:close/>
                    <a:moveTo>
                      <a:pt x="249" y="0"/>
                    </a:moveTo>
                    <a:cubicBezTo>
                      <a:pt x="212" y="0"/>
                      <a:pt x="169" y="11"/>
                      <a:pt x="127" y="32"/>
                    </a:cubicBezTo>
                    <a:cubicBezTo>
                      <a:pt x="42" y="74"/>
                      <a:pt x="0" y="159"/>
                      <a:pt x="42" y="243"/>
                    </a:cubicBezTo>
                    <a:lnTo>
                      <a:pt x="42" y="9846"/>
                    </a:lnTo>
                    <a:cubicBezTo>
                      <a:pt x="42" y="9931"/>
                      <a:pt x="42" y="10015"/>
                      <a:pt x="127" y="10057"/>
                    </a:cubicBezTo>
                    <a:lnTo>
                      <a:pt x="8503" y="14922"/>
                    </a:lnTo>
                    <a:lnTo>
                      <a:pt x="8587" y="14922"/>
                    </a:lnTo>
                    <a:cubicBezTo>
                      <a:pt x="8630" y="14922"/>
                      <a:pt x="8672" y="14922"/>
                      <a:pt x="8714" y="14880"/>
                    </a:cubicBezTo>
                    <a:cubicBezTo>
                      <a:pt x="8757" y="14838"/>
                      <a:pt x="8799" y="14795"/>
                      <a:pt x="8799" y="14711"/>
                    </a:cubicBezTo>
                    <a:lnTo>
                      <a:pt x="8799" y="5066"/>
                    </a:lnTo>
                    <a:cubicBezTo>
                      <a:pt x="8799" y="4981"/>
                      <a:pt x="8757" y="4897"/>
                      <a:pt x="8714" y="4854"/>
                    </a:cubicBezTo>
                    <a:lnTo>
                      <a:pt x="338" y="32"/>
                    </a:lnTo>
                    <a:cubicBezTo>
                      <a:pt x="317" y="11"/>
                      <a:pt x="286" y="0"/>
                      <a:pt x="249" y="0"/>
                    </a:cubicBez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1"/>
              <p:cNvSpPr/>
              <p:nvPr/>
            </p:nvSpPr>
            <p:spPr>
              <a:xfrm>
                <a:off x="4732700" y="2250200"/>
                <a:ext cx="430450" cy="251450"/>
              </a:xfrm>
              <a:custGeom>
                <a:avLst/>
                <a:gdLst/>
                <a:ahLst/>
                <a:cxnLst/>
                <a:rect l="l" t="t" r="r" b="b"/>
                <a:pathLst>
                  <a:path w="17218" h="10058" extrusionOk="0">
                    <a:moveTo>
                      <a:pt x="8630" y="455"/>
                    </a:moveTo>
                    <a:lnTo>
                      <a:pt x="16541" y="5023"/>
                    </a:lnTo>
                    <a:lnTo>
                      <a:pt x="8630" y="9592"/>
                    </a:lnTo>
                    <a:lnTo>
                      <a:pt x="677" y="5023"/>
                    </a:lnTo>
                    <a:lnTo>
                      <a:pt x="8630" y="455"/>
                    </a:lnTo>
                    <a:close/>
                    <a:moveTo>
                      <a:pt x="8625" y="0"/>
                    </a:moveTo>
                    <a:cubicBezTo>
                      <a:pt x="8588" y="0"/>
                      <a:pt x="8546" y="11"/>
                      <a:pt x="8503" y="32"/>
                    </a:cubicBezTo>
                    <a:lnTo>
                      <a:pt x="170" y="4854"/>
                    </a:lnTo>
                    <a:cubicBezTo>
                      <a:pt x="1" y="4939"/>
                      <a:pt x="1" y="5150"/>
                      <a:pt x="170" y="5235"/>
                    </a:cubicBezTo>
                    <a:lnTo>
                      <a:pt x="8503" y="10057"/>
                    </a:lnTo>
                    <a:lnTo>
                      <a:pt x="8715" y="10057"/>
                    </a:lnTo>
                    <a:lnTo>
                      <a:pt x="17091" y="5235"/>
                    </a:lnTo>
                    <a:cubicBezTo>
                      <a:pt x="17217" y="5150"/>
                      <a:pt x="17217" y="4939"/>
                      <a:pt x="17091" y="4854"/>
                    </a:cubicBezTo>
                    <a:lnTo>
                      <a:pt x="8715" y="32"/>
                    </a:lnTo>
                    <a:cubicBezTo>
                      <a:pt x="8694" y="11"/>
                      <a:pt x="8662" y="0"/>
                      <a:pt x="8625" y="0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1"/>
              <p:cNvSpPr/>
              <p:nvPr/>
            </p:nvSpPr>
            <p:spPr>
              <a:xfrm>
                <a:off x="4733750" y="2128575"/>
                <a:ext cx="220000" cy="373075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14923" extrusionOk="0">
                    <a:moveTo>
                      <a:pt x="424" y="624"/>
                    </a:moveTo>
                    <a:lnTo>
                      <a:pt x="8377" y="5193"/>
                    </a:lnTo>
                    <a:lnTo>
                      <a:pt x="8377" y="14330"/>
                    </a:lnTo>
                    <a:lnTo>
                      <a:pt x="424" y="9762"/>
                    </a:lnTo>
                    <a:lnTo>
                      <a:pt x="424" y="624"/>
                    </a:lnTo>
                    <a:close/>
                    <a:moveTo>
                      <a:pt x="218" y="0"/>
                    </a:moveTo>
                    <a:cubicBezTo>
                      <a:pt x="181" y="0"/>
                      <a:pt x="149" y="11"/>
                      <a:pt x="128" y="32"/>
                    </a:cubicBezTo>
                    <a:cubicBezTo>
                      <a:pt x="43" y="74"/>
                      <a:pt x="1" y="159"/>
                      <a:pt x="1" y="244"/>
                    </a:cubicBezTo>
                    <a:lnTo>
                      <a:pt x="1" y="9888"/>
                    </a:lnTo>
                    <a:cubicBezTo>
                      <a:pt x="1" y="9973"/>
                      <a:pt x="43" y="10058"/>
                      <a:pt x="128" y="10100"/>
                    </a:cubicBezTo>
                    <a:lnTo>
                      <a:pt x="8461" y="14922"/>
                    </a:lnTo>
                    <a:lnTo>
                      <a:pt x="8588" y="14922"/>
                    </a:lnTo>
                    <a:cubicBezTo>
                      <a:pt x="8630" y="14922"/>
                      <a:pt x="8673" y="14922"/>
                      <a:pt x="8673" y="14880"/>
                    </a:cubicBezTo>
                    <a:cubicBezTo>
                      <a:pt x="8757" y="14838"/>
                      <a:pt x="8800" y="14796"/>
                      <a:pt x="8800" y="14711"/>
                    </a:cubicBezTo>
                    <a:lnTo>
                      <a:pt x="8800" y="5066"/>
                    </a:lnTo>
                    <a:cubicBezTo>
                      <a:pt x="8800" y="4981"/>
                      <a:pt x="8757" y="4897"/>
                      <a:pt x="8673" y="4855"/>
                    </a:cubicBezTo>
                    <a:lnTo>
                      <a:pt x="339" y="32"/>
                    </a:lnTo>
                    <a:cubicBezTo>
                      <a:pt x="297" y="11"/>
                      <a:pt x="255" y="0"/>
                      <a:pt x="218" y="0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1"/>
              <p:cNvSpPr/>
              <p:nvPr/>
            </p:nvSpPr>
            <p:spPr>
              <a:xfrm>
                <a:off x="4942100" y="2128575"/>
                <a:ext cx="220000" cy="373075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14923" extrusionOk="0">
                    <a:moveTo>
                      <a:pt x="8376" y="624"/>
                    </a:moveTo>
                    <a:lnTo>
                      <a:pt x="8376" y="9762"/>
                    </a:lnTo>
                    <a:lnTo>
                      <a:pt x="466" y="14330"/>
                    </a:lnTo>
                    <a:lnTo>
                      <a:pt x="466" y="5193"/>
                    </a:lnTo>
                    <a:lnTo>
                      <a:pt x="8376" y="624"/>
                    </a:lnTo>
                    <a:close/>
                    <a:moveTo>
                      <a:pt x="8593" y="0"/>
                    </a:moveTo>
                    <a:cubicBezTo>
                      <a:pt x="8556" y="0"/>
                      <a:pt x="8524" y="11"/>
                      <a:pt x="8503" y="32"/>
                    </a:cubicBezTo>
                    <a:lnTo>
                      <a:pt x="127" y="4855"/>
                    </a:lnTo>
                    <a:cubicBezTo>
                      <a:pt x="43" y="4897"/>
                      <a:pt x="0" y="4981"/>
                      <a:pt x="43" y="5066"/>
                    </a:cubicBezTo>
                    <a:lnTo>
                      <a:pt x="43" y="14711"/>
                    </a:lnTo>
                    <a:cubicBezTo>
                      <a:pt x="43" y="14796"/>
                      <a:pt x="85" y="14880"/>
                      <a:pt x="127" y="14922"/>
                    </a:cubicBezTo>
                    <a:lnTo>
                      <a:pt x="254" y="14922"/>
                    </a:lnTo>
                    <a:cubicBezTo>
                      <a:pt x="296" y="14922"/>
                      <a:pt x="339" y="14922"/>
                      <a:pt x="339" y="14880"/>
                    </a:cubicBezTo>
                    <a:lnTo>
                      <a:pt x="8715" y="10058"/>
                    </a:lnTo>
                    <a:cubicBezTo>
                      <a:pt x="8757" y="10015"/>
                      <a:pt x="8799" y="9931"/>
                      <a:pt x="8799" y="9888"/>
                    </a:cubicBezTo>
                    <a:lnTo>
                      <a:pt x="8799" y="244"/>
                    </a:lnTo>
                    <a:cubicBezTo>
                      <a:pt x="8799" y="159"/>
                      <a:pt x="8757" y="74"/>
                      <a:pt x="8715" y="32"/>
                    </a:cubicBezTo>
                    <a:cubicBezTo>
                      <a:pt x="8672" y="11"/>
                      <a:pt x="8630" y="0"/>
                      <a:pt x="8593" y="0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1"/>
              <p:cNvSpPr/>
              <p:nvPr/>
            </p:nvSpPr>
            <p:spPr>
              <a:xfrm>
                <a:off x="4739050" y="2014100"/>
                <a:ext cx="417750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6" extrusionOk="0">
                    <a:moveTo>
                      <a:pt x="8376" y="0"/>
                    </a:moveTo>
                    <a:lnTo>
                      <a:pt x="0" y="4823"/>
                    </a:lnTo>
                    <a:lnTo>
                      <a:pt x="8376" y="9645"/>
                    </a:lnTo>
                    <a:lnTo>
                      <a:pt x="16710" y="4823"/>
                    </a:ln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1"/>
              <p:cNvSpPr/>
              <p:nvPr/>
            </p:nvSpPr>
            <p:spPr>
              <a:xfrm>
                <a:off x="4733750" y="2008025"/>
                <a:ext cx="428350" cy="252500"/>
              </a:xfrm>
              <a:custGeom>
                <a:avLst/>
                <a:gdLst/>
                <a:ahLst/>
                <a:cxnLst/>
                <a:rect l="l" t="t" r="r" b="b"/>
                <a:pathLst>
                  <a:path w="17134" h="10100" extrusionOk="0">
                    <a:moveTo>
                      <a:pt x="8588" y="497"/>
                    </a:moveTo>
                    <a:lnTo>
                      <a:pt x="16499" y="5066"/>
                    </a:lnTo>
                    <a:lnTo>
                      <a:pt x="8588" y="9634"/>
                    </a:lnTo>
                    <a:lnTo>
                      <a:pt x="635" y="5066"/>
                    </a:lnTo>
                    <a:lnTo>
                      <a:pt x="8588" y="497"/>
                    </a:lnTo>
                    <a:close/>
                    <a:moveTo>
                      <a:pt x="8583" y="0"/>
                    </a:moveTo>
                    <a:cubicBezTo>
                      <a:pt x="8546" y="0"/>
                      <a:pt x="8504" y="11"/>
                      <a:pt x="8461" y="32"/>
                    </a:cubicBezTo>
                    <a:lnTo>
                      <a:pt x="128" y="4854"/>
                    </a:lnTo>
                    <a:cubicBezTo>
                      <a:pt x="43" y="4896"/>
                      <a:pt x="1" y="4981"/>
                      <a:pt x="1" y="5066"/>
                    </a:cubicBezTo>
                    <a:cubicBezTo>
                      <a:pt x="1" y="5150"/>
                      <a:pt x="43" y="5193"/>
                      <a:pt x="128" y="5235"/>
                    </a:cubicBezTo>
                    <a:lnTo>
                      <a:pt x="8461" y="10057"/>
                    </a:lnTo>
                    <a:cubicBezTo>
                      <a:pt x="8504" y="10100"/>
                      <a:pt x="8546" y="10100"/>
                      <a:pt x="8588" y="10100"/>
                    </a:cubicBezTo>
                    <a:cubicBezTo>
                      <a:pt x="8630" y="10100"/>
                      <a:pt x="8673" y="10100"/>
                      <a:pt x="8673" y="10057"/>
                    </a:cubicBezTo>
                    <a:lnTo>
                      <a:pt x="17049" y="5235"/>
                    </a:lnTo>
                    <a:cubicBezTo>
                      <a:pt x="17091" y="5193"/>
                      <a:pt x="17133" y="5150"/>
                      <a:pt x="17133" y="5066"/>
                    </a:cubicBezTo>
                    <a:cubicBezTo>
                      <a:pt x="17133" y="4981"/>
                      <a:pt x="17091" y="4896"/>
                      <a:pt x="17049" y="4854"/>
                    </a:cubicBezTo>
                    <a:lnTo>
                      <a:pt x="8673" y="32"/>
                    </a:lnTo>
                    <a:cubicBezTo>
                      <a:pt x="8652" y="11"/>
                      <a:pt x="8620" y="0"/>
                      <a:pt x="8583" y="0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1"/>
              <p:cNvSpPr/>
              <p:nvPr/>
            </p:nvSpPr>
            <p:spPr>
              <a:xfrm>
                <a:off x="4321325" y="1531850"/>
                <a:ext cx="417750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6" extrusionOk="0">
                    <a:moveTo>
                      <a:pt x="0" y="4823"/>
                    </a:moveTo>
                    <a:lnTo>
                      <a:pt x="8376" y="9645"/>
                    </a:lnTo>
                    <a:lnTo>
                      <a:pt x="16709" y="4823"/>
                    </a:lnTo>
                    <a:lnTo>
                      <a:pt x="8376" y="1"/>
                    </a:ln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1"/>
              <p:cNvSpPr/>
              <p:nvPr/>
            </p:nvSpPr>
            <p:spPr>
              <a:xfrm>
                <a:off x="4321325" y="2375775"/>
                <a:ext cx="417750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6" extrusionOk="0">
                    <a:moveTo>
                      <a:pt x="0" y="4823"/>
                    </a:moveTo>
                    <a:lnTo>
                      <a:pt x="8376" y="9645"/>
                    </a:lnTo>
                    <a:lnTo>
                      <a:pt x="16709" y="4823"/>
                    </a:lnTo>
                    <a:lnTo>
                      <a:pt x="8376" y="0"/>
                    </a:ln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1"/>
              <p:cNvSpPr/>
              <p:nvPr/>
            </p:nvSpPr>
            <p:spPr>
              <a:xfrm>
                <a:off x="4316025" y="2369700"/>
                <a:ext cx="428325" cy="252500"/>
              </a:xfrm>
              <a:custGeom>
                <a:avLst/>
                <a:gdLst/>
                <a:ahLst/>
                <a:cxnLst/>
                <a:rect l="l" t="t" r="r" b="b"/>
                <a:pathLst>
                  <a:path w="17133" h="10100" extrusionOk="0">
                    <a:moveTo>
                      <a:pt x="8588" y="497"/>
                    </a:moveTo>
                    <a:lnTo>
                      <a:pt x="16498" y="5066"/>
                    </a:lnTo>
                    <a:lnTo>
                      <a:pt x="8588" y="9635"/>
                    </a:lnTo>
                    <a:lnTo>
                      <a:pt x="635" y="5066"/>
                    </a:lnTo>
                    <a:lnTo>
                      <a:pt x="8588" y="497"/>
                    </a:lnTo>
                    <a:close/>
                    <a:moveTo>
                      <a:pt x="8583" y="0"/>
                    </a:moveTo>
                    <a:cubicBezTo>
                      <a:pt x="8546" y="0"/>
                      <a:pt x="8503" y="11"/>
                      <a:pt x="8461" y="32"/>
                    </a:cubicBezTo>
                    <a:lnTo>
                      <a:pt x="127" y="4854"/>
                    </a:lnTo>
                    <a:cubicBezTo>
                      <a:pt x="43" y="4897"/>
                      <a:pt x="1" y="4981"/>
                      <a:pt x="1" y="5066"/>
                    </a:cubicBezTo>
                    <a:cubicBezTo>
                      <a:pt x="1" y="5151"/>
                      <a:pt x="43" y="5193"/>
                      <a:pt x="127" y="5235"/>
                    </a:cubicBezTo>
                    <a:lnTo>
                      <a:pt x="8461" y="10058"/>
                    </a:lnTo>
                    <a:cubicBezTo>
                      <a:pt x="8503" y="10100"/>
                      <a:pt x="8546" y="10100"/>
                      <a:pt x="8588" y="10100"/>
                    </a:cubicBezTo>
                    <a:cubicBezTo>
                      <a:pt x="8630" y="10100"/>
                      <a:pt x="8630" y="10100"/>
                      <a:pt x="8672" y="10058"/>
                    </a:cubicBezTo>
                    <a:lnTo>
                      <a:pt x="17048" y="5235"/>
                    </a:lnTo>
                    <a:cubicBezTo>
                      <a:pt x="17091" y="5193"/>
                      <a:pt x="17133" y="5151"/>
                      <a:pt x="17133" y="5066"/>
                    </a:cubicBezTo>
                    <a:cubicBezTo>
                      <a:pt x="17133" y="4981"/>
                      <a:pt x="17091" y="4897"/>
                      <a:pt x="17048" y="4854"/>
                    </a:cubicBezTo>
                    <a:lnTo>
                      <a:pt x="8672" y="32"/>
                    </a:lnTo>
                    <a:cubicBezTo>
                      <a:pt x="8651" y="11"/>
                      <a:pt x="8620" y="0"/>
                      <a:pt x="8583" y="0"/>
                    </a:cubicBez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1"/>
              <p:cNvSpPr/>
              <p:nvPr/>
            </p:nvSpPr>
            <p:spPr>
              <a:xfrm>
                <a:off x="4316025" y="1405200"/>
                <a:ext cx="428325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17133" h="10101" extrusionOk="0">
                    <a:moveTo>
                      <a:pt x="8588" y="498"/>
                    </a:moveTo>
                    <a:lnTo>
                      <a:pt x="16498" y="5067"/>
                    </a:lnTo>
                    <a:lnTo>
                      <a:pt x="8588" y="9635"/>
                    </a:lnTo>
                    <a:lnTo>
                      <a:pt x="635" y="5067"/>
                    </a:lnTo>
                    <a:lnTo>
                      <a:pt x="8588" y="498"/>
                    </a:lnTo>
                    <a:close/>
                    <a:moveTo>
                      <a:pt x="8583" y="1"/>
                    </a:moveTo>
                    <a:cubicBezTo>
                      <a:pt x="8546" y="1"/>
                      <a:pt x="8503" y="11"/>
                      <a:pt x="8461" y="33"/>
                    </a:cubicBezTo>
                    <a:lnTo>
                      <a:pt x="127" y="4855"/>
                    </a:lnTo>
                    <a:cubicBezTo>
                      <a:pt x="43" y="4897"/>
                      <a:pt x="1" y="4982"/>
                      <a:pt x="1" y="5067"/>
                    </a:cubicBezTo>
                    <a:cubicBezTo>
                      <a:pt x="1" y="5109"/>
                      <a:pt x="43" y="5193"/>
                      <a:pt x="127" y="5236"/>
                    </a:cubicBezTo>
                    <a:lnTo>
                      <a:pt x="8461" y="10058"/>
                    </a:lnTo>
                    <a:cubicBezTo>
                      <a:pt x="8503" y="10101"/>
                      <a:pt x="8546" y="10101"/>
                      <a:pt x="8588" y="10101"/>
                    </a:cubicBezTo>
                    <a:cubicBezTo>
                      <a:pt x="8630" y="10101"/>
                      <a:pt x="8630" y="10101"/>
                      <a:pt x="8672" y="10058"/>
                    </a:cubicBezTo>
                    <a:lnTo>
                      <a:pt x="17048" y="5236"/>
                    </a:lnTo>
                    <a:cubicBezTo>
                      <a:pt x="17091" y="5193"/>
                      <a:pt x="17133" y="5109"/>
                      <a:pt x="17133" y="5067"/>
                    </a:cubicBezTo>
                    <a:cubicBezTo>
                      <a:pt x="17133" y="4982"/>
                      <a:pt x="17091" y="4897"/>
                      <a:pt x="17048" y="4855"/>
                    </a:cubicBezTo>
                    <a:lnTo>
                      <a:pt x="8672" y="33"/>
                    </a:lnTo>
                    <a:cubicBezTo>
                      <a:pt x="8651" y="11"/>
                      <a:pt x="8620" y="1"/>
                      <a:pt x="8583" y="1"/>
                    </a:cubicBez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1"/>
              <p:cNvSpPr/>
              <p:nvPr/>
            </p:nvSpPr>
            <p:spPr>
              <a:xfrm>
                <a:off x="4943150" y="1525775"/>
                <a:ext cx="218950" cy="614200"/>
              </a:xfrm>
              <a:custGeom>
                <a:avLst/>
                <a:gdLst/>
                <a:ahLst/>
                <a:cxnLst/>
                <a:rect l="l" t="t" r="r" b="b"/>
                <a:pathLst>
                  <a:path w="8758" h="24568" extrusionOk="0">
                    <a:moveTo>
                      <a:pt x="424" y="624"/>
                    </a:moveTo>
                    <a:lnTo>
                      <a:pt x="8334" y="5193"/>
                    </a:lnTo>
                    <a:lnTo>
                      <a:pt x="8334" y="23975"/>
                    </a:lnTo>
                    <a:lnTo>
                      <a:pt x="424" y="19406"/>
                    </a:lnTo>
                    <a:lnTo>
                      <a:pt x="424" y="624"/>
                    </a:lnTo>
                    <a:close/>
                    <a:moveTo>
                      <a:pt x="207" y="0"/>
                    </a:moveTo>
                    <a:cubicBezTo>
                      <a:pt x="170" y="0"/>
                      <a:pt x="128" y="11"/>
                      <a:pt x="85" y="32"/>
                    </a:cubicBezTo>
                    <a:cubicBezTo>
                      <a:pt x="43" y="74"/>
                      <a:pt x="1" y="159"/>
                      <a:pt x="1" y="244"/>
                    </a:cubicBezTo>
                    <a:lnTo>
                      <a:pt x="1" y="19491"/>
                    </a:lnTo>
                    <a:cubicBezTo>
                      <a:pt x="1" y="19576"/>
                      <a:pt x="43" y="19660"/>
                      <a:pt x="85" y="19702"/>
                    </a:cubicBezTo>
                    <a:lnTo>
                      <a:pt x="8461" y="24567"/>
                    </a:lnTo>
                    <a:lnTo>
                      <a:pt x="8546" y="24567"/>
                    </a:lnTo>
                    <a:cubicBezTo>
                      <a:pt x="8588" y="24567"/>
                      <a:pt x="8630" y="24567"/>
                      <a:pt x="8673" y="24525"/>
                    </a:cubicBezTo>
                    <a:cubicBezTo>
                      <a:pt x="8715" y="24483"/>
                      <a:pt x="8757" y="24440"/>
                      <a:pt x="8757" y="24356"/>
                    </a:cubicBezTo>
                    <a:lnTo>
                      <a:pt x="8757" y="5066"/>
                    </a:lnTo>
                    <a:cubicBezTo>
                      <a:pt x="8757" y="4981"/>
                      <a:pt x="8715" y="4897"/>
                      <a:pt x="8673" y="4854"/>
                    </a:cubicBezTo>
                    <a:lnTo>
                      <a:pt x="297" y="32"/>
                    </a:lnTo>
                    <a:cubicBezTo>
                      <a:pt x="276" y="11"/>
                      <a:pt x="244" y="0"/>
                      <a:pt x="207" y="0"/>
                    </a:cubicBez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1"/>
              <p:cNvSpPr/>
              <p:nvPr/>
            </p:nvSpPr>
            <p:spPr>
              <a:xfrm>
                <a:off x="4948450" y="1411300"/>
                <a:ext cx="417750" cy="241125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5" extrusionOk="0">
                    <a:moveTo>
                      <a:pt x="0" y="4823"/>
                    </a:moveTo>
                    <a:lnTo>
                      <a:pt x="8334" y="9645"/>
                    </a:lnTo>
                    <a:lnTo>
                      <a:pt x="16709" y="4823"/>
                    </a:lnTo>
                    <a:lnTo>
                      <a:pt x="8334" y="0"/>
                    </a:ln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1"/>
              <p:cNvSpPr/>
              <p:nvPr/>
            </p:nvSpPr>
            <p:spPr>
              <a:xfrm>
                <a:off x="4943150" y="1405200"/>
                <a:ext cx="428325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17133" h="10101" extrusionOk="0">
                    <a:moveTo>
                      <a:pt x="8546" y="498"/>
                    </a:moveTo>
                    <a:lnTo>
                      <a:pt x="16498" y="5067"/>
                    </a:lnTo>
                    <a:lnTo>
                      <a:pt x="8546" y="9635"/>
                    </a:lnTo>
                    <a:lnTo>
                      <a:pt x="635" y="5067"/>
                    </a:lnTo>
                    <a:lnTo>
                      <a:pt x="8546" y="498"/>
                    </a:lnTo>
                    <a:close/>
                    <a:moveTo>
                      <a:pt x="8551" y="1"/>
                    </a:moveTo>
                    <a:cubicBezTo>
                      <a:pt x="8514" y="1"/>
                      <a:pt x="8482" y="11"/>
                      <a:pt x="8461" y="33"/>
                    </a:cubicBezTo>
                    <a:lnTo>
                      <a:pt x="85" y="4855"/>
                    </a:lnTo>
                    <a:cubicBezTo>
                      <a:pt x="43" y="4897"/>
                      <a:pt x="1" y="4982"/>
                      <a:pt x="1" y="5067"/>
                    </a:cubicBezTo>
                    <a:cubicBezTo>
                      <a:pt x="1" y="5109"/>
                      <a:pt x="43" y="5193"/>
                      <a:pt x="85" y="5236"/>
                    </a:cubicBezTo>
                    <a:lnTo>
                      <a:pt x="8461" y="10058"/>
                    </a:lnTo>
                    <a:cubicBezTo>
                      <a:pt x="8461" y="10101"/>
                      <a:pt x="8503" y="10101"/>
                      <a:pt x="8546" y="10101"/>
                    </a:cubicBezTo>
                    <a:cubicBezTo>
                      <a:pt x="8588" y="10101"/>
                      <a:pt x="8630" y="10101"/>
                      <a:pt x="8673" y="10058"/>
                    </a:cubicBezTo>
                    <a:lnTo>
                      <a:pt x="17006" y="5236"/>
                    </a:lnTo>
                    <a:cubicBezTo>
                      <a:pt x="17091" y="5193"/>
                      <a:pt x="17133" y="5109"/>
                      <a:pt x="17133" y="5067"/>
                    </a:cubicBezTo>
                    <a:cubicBezTo>
                      <a:pt x="17133" y="4982"/>
                      <a:pt x="17091" y="4897"/>
                      <a:pt x="17006" y="4855"/>
                    </a:cubicBezTo>
                    <a:lnTo>
                      <a:pt x="8673" y="33"/>
                    </a:lnTo>
                    <a:cubicBezTo>
                      <a:pt x="8630" y="11"/>
                      <a:pt x="8588" y="1"/>
                      <a:pt x="8551" y="1"/>
                    </a:cubicBez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1"/>
              <p:cNvSpPr/>
              <p:nvPr/>
            </p:nvSpPr>
            <p:spPr>
              <a:xfrm>
                <a:off x="5156775" y="1772975"/>
                <a:ext cx="417750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6" extrusionOk="0">
                    <a:moveTo>
                      <a:pt x="1" y="4823"/>
                    </a:moveTo>
                    <a:lnTo>
                      <a:pt x="8376" y="9645"/>
                    </a:lnTo>
                    <a:lnTo>
                      <a:pt x="16710" y="4823"/>
                    </a:lnTo>
                    <a:lnTo>
                      <a:pt x="8376" y="0"/>
                    </a:ln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1"/>
              <p:cNvSpPr/>
              <p:nvPr/>
            </p:nvSpPr>
            <p:spPr>
              <a:xfrm>
                <a:off x="5366175" y="1411300"/>
                <a:ext cx="417750" cy="241125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5" extrusionOk="0">
                    <a:moveTo>
                      <a:pt x="16710" y="4823"/>
                    </a:moveTo>
                    <a:lnTo>
                      <a:pt x="8334" y="0"/>
                    </a:lnTo>
                    <a:lnTo>
                      <a:pt x="0" y="4823"/>
                    </a:lnTo>
                    <a:lnTo>
                      <a:pt x="8334" y="9645"/>
                    </a:ln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1"/>
              <p:cNvSpPr/>
              <p:nvPr/>
            </p:nvSpPr>
            <p:spPr>
              <a:xfrm>
                <a:off x="5360875" y="1405200"/>
                <a:ext cx="428350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17134" h="10101" extrusionOk="0">
                    <a:moveTo>
                      <a:pt x="8546" y="498"/>
                    </a:moveTo>
                    <a:lnTo>
                      <a:pt x="16499" y="5067"/>
                    </a:lnTo>
                    <a:lnTo>
                      <a:pt x="8546" y="9635"/>
                    </a:lnTo>
                    <a:lnTo>
                      <a:pt x="635" y="5067"/>
                    </a:lnTo>
                    <a:lnTo>
                      <a:pt x="8546" y="498"/>
                    </a:lnTo>
                    <a:close/>
                    <a:moveTo>
                      <a:pt x="8551" y="1"/>
                    </a:moveTo>
                    <a:cubicBezTo>
                      <a:pt x="8514" y="1"/>
                      <a:pt x="8482" y="11"/>
                      <a:pt x="8461" y="33"/>
                    </a:cubicBezTo>
                    <a:lnTo>
                      <a:pt x="85" y="4855"/>
                    </a:lnTo>
                    <a:cubicBezTo>
                      <a:pt x="43" y="4897"/>
                      <a:pt x="1" y="4982"/>
                      <a:pt x="1" y="5067"/>
                    </a:cubicBezTo>
                    <a:cubicBezTo>
                      <a:pt x="1" y="5109"/>
                      <a:pt x="43" y="5193"/>
                      <a:pt x="85" y="5236"/>
                    </a:cubicBezTo>
                    <a:lnTo>
                      <a:pt x="8461" y="10058"/>
                    </a:lnTo>
                    <a:cubicBezTo>
                      <a:pt x="8461" y="10101"/>
                      <a:pt x="8504" y="10101"/>
                      <a:pt x="8546" y="10101"/>
                    </a:cubicBezTo>
                    <a:cubicBezTo>
                      <a:pt x="8588" y="10101"/>
                      <a:pt x="8630" y="10101"/>
                      <a:pt x="8673" y="10058"/>
                    </a:cubicBezTo>
                    <a:lnTo>
                      <a:pt x="17006" y="5236"/>
                    </a:lnTo>
                    <a:cubicBezTo>
                      <a:pt x="17091" y="5193"/>
                      <a:pt x="17133" y="5109"/>
                      <a:pt x="17133" y="5067"/>
                    </a:cubicBezTo>
                    <a:cubicBezTo>
                      <a:pt x="17133" y="4982"/>
                      <a:pt x="17091" y="4897"/>
                      <a:pt x="17006" y="4855"/>
                    </a:cubicBezTo>
                    <a:lnTo>
                      <a:pt x="8673" y="33"/>
                    </a:lnTo>
                    <a:cubicBezTo>
                      <a:pt x="8630" y="11"/>
                      <a:pt x="8588" y="1"/>
                      <a:pt x="8551" y="1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1"/>
              <p:cNvSpPr/>
              <p:nvPr/>
            </p:nvSpPr>
            <p:spPr>
              <a:xfrm>
                <a:off x="6613025" y="1861025"/>
                <a:ext cx="221050" cy="373075"/>
              </a:xfrm>
              <a:custGeom>
                <a:avLst/>
                <a:gdLst/>
                <a:ahLst/>
                <a:cxnLst/>
                <a:rect l="l" t="t" r="r" b="b"/>
                <a:pathLst>
                  <a:path w="8842" h="14923" extrusionOk="0">
                    <a:moveTo>
                      <a:pt x="8419" y="582"/>
                    </a:moveTo>
                    <a:lnTo>
                      <a:pt x="8419" y="9719"/>
                    </a:lnTo>
                    <a:lnTo>
                      <a:pt x="466" y="14288"/>
                    </a:lnTo>
                    <a:lnTo>
                      <a:pt x="466" y="5150"/>
                    </a:lnTo>
                    <a:lnTo>
                      <a:pt x="8419" y="582"/>
                    </a:lnTo>
                    <a:close/>
                    <a:moveTo>
                      <a:pt x="8593" y="0"/>
                    </a:moveTo>
                    <a:cubicBezTo>
                      <a:pt x="8556" y="0"/>
                      <a:pt x="8524" y="11"/>
                      <a:pt x="8503" y="32"/>
                    </a:cubicBezTo>
                    <a:lnTo>
                      <a:pt x="127" y="4854"/>
                    </a:lnTo>
                    <a:cubicBezTo>
                      <a:pt x="85" y="4896"/>
                      <a:pt x="43" y="4939"/>
                      <a:pt x="43" y="5023"/>
                    </a:cubicBezTo>
                    <a:lnTo>
                      <a:pt x="43" y="14668"/>
                    </a:lnTo>
                    <a:cubicBezTo>
                      <a:pt x="0" y="14753"/>
                      <a:pt x="43" y="14837"/>
                      <a:pt x="127" y="14880"/>
                    </a:cubicBezTo>
                    <a:cubicBezTo>
                      <a:pt x="170" y="14880"/>
                      <a:pt x="212" y="14922"/>
                      <a:pt x="254" y="14922"/>
                    </a:cubicBezTo>
                    <a:cubicBezTo>
                      <a:pt x="297" y="14922"/>
                      <a:pt x="339" y="14880"/>
                      <a:pt x="339" y="14880"/>
                    </a:cubicBezTo>
                    <a:lnTo>
                      <a:pt x="8715" y="10057"/>
                    </a:lnTo>
                    <a:cubicBezTo>
                      <a:pt x="8799" y="10015"/>
                      <a:pt x="8842" y="9930"/>
                      <a:pt x="8842" y="9846"/>
                    </a:cubicBezTo>
                    <a:lnTo>
                      <a:pt x="8842" y="201"/>
                    </a:lnTo>
                    <a:cubicBezTo>
                      <a:pt x="8842" y="116"/>
                      <a:pt x="8799" y="74"/>
                      <a:pt x="8715" y="32"/>
                    </a:cubicBezTo>
                    <a:cubicBezTo>
                      <a:pt x="8672" y="11"/>
                      <a:pt x="8630" y="0"/>
                      <a:pt x="8593" y="0"/>
                    </a:cubicBez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1"/>
              <p:cNvSpPr/>
              <p:nvPr/>
            </p:nvSpPr>
            <p:spPr>
              <a:xfrm>
                <a:off x="6409975" y="1745475"/>
                <a:ext cx="417750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6" extrusionOk="0">
                    <a:moveTo>
                      <a:pt x="8376" y="1"/>
                    </a:moveTo>
                    <a:lnTo>
                      <a:pt x="0" y="4823"/>
                    </a:lnTo>
                    <a:lnTo>
                      <a:pt x="8376" y="9645"/>
                    </a:lnTo>
                    <a:lnTo>
                      <a:pt x="16710" y="4823"/>
                    </a:ln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1"/>
              <p:cNvSpPr/>
              <p:nvPr/>
            </p:nvSpPr>
            <p:spPr>
              <a:xfrm>
                <a:off x="6403625" y="1740450"/>
                <a:ext cx="430450" cy="251450"/>
              </a:xfrm>
              <a:custGeom>
                <a:avLst/>
                <a:gdLst/>
                <a:ahLst/>
                <a:cxnLst/>
                <a:rect l="l" t="t" r="r" b="b"/>
                <a:pathLst>
                  <a:path w="17218" h="10058" extrusionOk="0">
                    <a:moveTo>
                      <a:pt x="8630" y="455"/>
                    </a:moveTo>
                    <a:lnTo>
                      <a:pt x="16541" y="5024"/>
                    </a:lnTo>
                    <a:lnTo>
                      <a:pt x="8630" y="9593"/>
                    </a:lnTo>
                    <a:lnTo>
                      <a:pt x="677" y="5024"/>
                    </a:lnTo>
                    <a:lnTo>
                      <a:pt x="8630" y="455"/>
                    </a:lnTo>
                    <a:close/>
                    <a:moveTo>
                      <a:pt x="8625" y="1"/>
                    </a:moveTo>
                    <a:cubicBezTo>
                      <a:pt x="8588" y="1"/>
                      <a:pt x="8546" y="11"/>
                      <a:pt x="8503" y="32"/>
                    </a:cubicBezTo>
                    <a:lnTo>
                      <a:pt x="170" y="4812"/>
                    </a:lnTo>
                    <a:cubicBezTo>
                      <a:pt x="1" y="4897"/>
                      <a:pt x="1" y="5109"/>
                      <a:pt x="170" y="5193"/>
                    </a:cubicBezTo>
                    <a:lnTo>
                      <a:pt x="8503" y="10016"/>
                    </a:lnTo>
                    <a:cubicBezTo>
                      <a:pt x="8546" y="10058"/>
                      <a:pt x="8588" y="10058"/>
                      <a:pt x="8630" y="10058"/>
                    </a:cubicBezTo>
                    <a:lnTo>
                      <a:pt x="8715" y="10058"/>
                    </a:lnTo>
                    <a:lnTo>
                      <a:pt x="17091" y="5235"/>
                    </a:lnTo>
                    <a:cubicBezTo>
                      <a:pt x="17218" y="5151"/>
                      <a:pt x="17218" y="4897"/>
                      <a:pt x="17091" y="4855"/>
                    </a:cubicBezTo>
                    <a:lnTo>
                      <a:pt x="8715" y="32"/>
                    </a:lnTo>
                    <a:cubicBezTo>
                      <a:pt x="8694" y="11"/>
                      <a:pt x="8662" y="1"/>
                      <a:pt x="8625" y="1"/>
                    </a:cubicBez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1"/>
              <p:cNvSpPr/>
              <p:nvPr/>
            </p:nvSpPr>
            <p:spPr>
              <a:xfrm>
                <a:off x="6404675" y="1861025"/>
                <a:ext cx="220000" cy="373075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14923" extrusionOk="0">
                    <a:moveTo>
                      <a:pt x="466" y="582"/>
                    </a:moveTo>
                    <a:lnTo>
                      <a:pt x="8377" y="5150"/>
                    </a:lnTo>
                    <a:lnTo>
                      <a:pt x="8377" y="14288"/>
                    </a:lnTo>
                    <a:lnTo>
                      <a:pt x="466" y="9719"/>
                    </a:lnTo>
                    <a:lnTo>
                      <a:pt x="466" y="582"/>
                    </a:lnTo>
                    <a:close/>
                    <a:moveTo>
                      <a:pt x="218" y="0"/>
                    </a:moveTo>
                    <a:cubicBezTo>
                      <a:pt x="181" y="0"/>
                      <a:pt x="149" y="11"/>
                      <a:pt x="128" y="32"/>
                    </a:cubicBezTo>
                    <a:cubicBezTo>
                      <a:pt x="43" y="74"/>
                      <a:pt x="1" y="116"/>
                      <a:pt x="1" y="201"/>
                    </a:cubicBezTo>
                    <a:lnTo>
                      <a:pt x="1" y="9846"/>
                    </a:lnTo>
                    <a:cubicBezTo>
                      <a:pt x="1" y="9930"/>
                      <a:pt x="43" y="10015"/>
                      <a:pt x="128" y="10057"/>
                    </a:cubicBezTo>
                    <a:lnTo>
                      <a:pt x="8461" y="14880"/>
                    </a:lnTo>
                    <a:cubicBezTo>
                      <a:pt x="8504" y="14880"/>
                      <a:pt x="8546" y="14922"/>
                      <a:pt x="8588" y="14922"/>
                    </a:cubicBezTo>
                    <a:cubicBezTo>
                      <a:pt x="8631" y="14922"/>
                      <a:pt x="8673" y="14880"/>
                      <a:pt x="8673" y="14880"/>
                    </a:cubicBezTo>
                    <a:cubicBezTo>
                      <a:pt x="8757" y="14837"/>
                      <a:pt x="8800" y="14753"/>
                      <a:pt x="8800" y="14668"/>
                    </a:cubicBezTo>
                    <a:lnTo>
                      <a:pt x="8800" y="5023"/>
                    </a:lnTo>
                    <a:cubicBezTo>
                      <a:pt x="8800" y="4939"/>
                      <a:pt x="8757" y="4896"/>
                      <a:pt x="8673" y="4854"/>
                    </a:cubicBezTo>
                    <a:lnTo>
                      <a:pt x="339" y="32"/>
                    </a:lnTo>
                    <a:cubicBezTo>
                      <a:pt x="297" y="11"/>
                      <a:pt x="255" y="0"/>
                      <a:pt x="218" y="0"/>
                    </a:cubicBez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1"/>
              <p:cNvSpPr/>
              <p:nvPr/>
            </p:nvSpPr>
            <p:spPr>
              <a:xfrm>
                <a:off x="5986950" y="1499325"/>
                <a:ext cx="429400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17176" h="10101" extrusionOk="0">
                    <a:moveTo>
                      <a:pt x="8588" y="456"/>
                    </a:moveTo>
                    <a:lnTo>
                      <a:pt x="16498" y="5024"/>
                    </a:lnTo>
                    <a:lnTo>
                      <a:pt x="8588" y="9593"/>
                    </a:lnTo>
                    <a:lnTo>
                      <a:pt x="635" y="5024"/>
                    </a:lnTo>
                    <a:lnTo>
                      <a:pt x="8588" y="456"/>
                    </a:lnTo>
                    <a:close/>
                    <a:moveTo>
                      <a:pt x="8583" y="1"/>
                    </a:moveTo>
                    <a:cubicBezTo>
                      <a:pt x="8546" y="1"/>
                      <a:pt x="8503" y="11"/>
                      <a:pt x="8461" y="33"/>
                    </a:cubicBezTo>
                    <a:lnTo>
                      <a:pt x="128" y="4855"/>
                    </a:lnTo>
                    <a:cubicBezTo>
                      <a:pt x="43" y="4897"/>
                      <a:pt x="1" y="4940"/>
                      <a:pt x="1" y="5024"/>
                    </a:cubicBezTo>
                    <a:cubicBezTo>
                      <a:pt x="1" y="5109"/>
                      <a:pt x="43" y="5193"/>
                      <a:pt x="128" y="5236"/>
                    </a:cubicBezTo>
                    <a:lnTo>
                      <a:pt x="8461" y="10058"/>
                    </a:lnTo>
                    <a:cubicBezTo>
                      <a:pt x="8503" y="10058"/>
                      <a:pt x="8546" y="10100"/>
                      <a:pt x="8588" y="10100"/>
                    </a:cubicBezTo>
                    <a:cubicBezTo>
                      <a:pt x="8630" y="10058"/>
                      <a:pt x="8673" y="10058"/>
                      <a:pt x="8673" y="10058"/>
                    </a:cubicBezTo>
                    <a:lnTo>
                      <a:pt x="17048" y="5236"/>
                    </a:lnTo>
                    <a:cubicBezTo>
                      <a:pt x="17091" y="5193"/>
                      <a:pt x="17133" y="5109"/>
                      <a:pt x="17175" y="5024"/>
                    </a:cubicBezTo>
                    <a:cubicBezTo>
                      <a:pt x="17133" y="4940"/>
                      <a:pt x="17091" y="4897"/>
                      <a:pt x="17048" y="4855"/>
                    </a:cubicBezTo>
                    <a:lnTo>
                      <a:pt x="8673" y="33"/>
                    </a:lnTo>
                    <a:cubicBezTo>
                      <a:pt x="8651" y="11"/>
                      <a:pt x="8620" y="1"/>
                      <a:pt x="8583" y="1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1"/>
              <p:cNvSpPr/>
              <p:nvPr/>
            </p:nvSpPr>
            <p:spPr>
              <a:xfrm>
                <a:off x="6195300" y="1499325"/>
                <a:ext cx="221050" cy="373075"/>
              </a:xfrm>
              <a:custGeom>
                <a:avLst/>
                <a:gdLst/>
                <a:ahLst/>
                <a:cxnLst/>
                <a:rect l="l" t="t" r="r" b="b"/>
                <a:pathLst>
                  <a:path w="8842" h="14923" extrusionOk="0">
                    <a:moveTo>
                      <a:pt x="465" y="582"/>
                    </a:moveTo>
                    <a:lnTo>
                      <a:pt x="8418" y="5151"/>
                    </a:lnTo>
                    <a:lnTo>
                      <a:pt x="8418" y="14288"/>
                    </a:lnTo>
                    <a:lnTo>
                      <a:pt x="465" y="9720"/>
                    </a:lnTo>
                    <a:lnTo>
                      <a:pt x="465" y="582"/>
                    </a:lnTo>
                    <a:close/>
                    <a:moveTo>
                      <a:pt x="249" y="1"/>
                    </a:moveTo>
                    <a:cubicBezTo>
                      <a:pt x="212" y="1"/>
                      <a:pt x="169" y="11"/>
                      <a:pt x="127" y="33"/>
                    </a:cubicBezTo>
                    <a:cubicBezTo>
                      <a:pt x="85" y="75"/>
                      <a:pt x="42" y="117"/>
                      <a:pt x="42" y="202"/>
                    </a:cubicBezTo>
                    <a:lnTo>
                      <a:pt x="42" y="9847"/>
                    </a:lnTo>
                    <a:cubicBezTo>
                      <a:pt x="0" y="9931"/>
                      <a:pt x="42" y="10016"/>
                      <a:pt x="127" y="10058"/>
                    </a:cubicBezTo>
                    <a:lnTo>
                      <a:pt x="8503" y="14880"/>
                    </a:lnTo>
                    <a:cubicBezTo>
                      <a:pt x="8503" y="14880"/>
                      <a:pt x="8545" y="14880"/>
                      <a:pt x="8587" y="14923"/>
                    </a:cubicBezTo>
                    <a:cubicBezTo>
                      <a:pt x="8630" y="14880"/>
                      <a:pt x="8672" y="14880"/>
                      <a:pt x="8714" y="14880"/>
                    </a:cubicBezTo>
                    <a:cubicBezTo>
                      <a:pt x="8799" y="14838"/>
                      <a:pt x="8841" y="14754"/>
                      <a:pt x="8841" y="14669"/>
                    </a:cubicBezTo>
                    <a:lnTo>
                      <a:pt x="8841" y="5024"/>
                    </a:lnTo>
                    <a:cubicBezTo>
                      <a:pt x="8799" y="4940"/>
                      <a:pt x="8757" y="4897"/>
                      <a:pt x="8714" y="4855"/>
                    </a:cubicBezTo>
                    <a:lnTo>
                      <a:pt x="339" y="33"/>
                    </a:lnTo>
                    <a:cubicBezTo>
                      <a:pt x="317" y="11"/>
                      <a:pt x="286" y="1"/>
                      <a:pt x="249" y="1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1"/>
              <p:cNvSpPr/>
              <p:nvPr/>
            </p:nvSpPr>
            <p:spPr>
              <a:xfrm>
                <a:off x="5986950" y="1499325"/>
                <a:ext cx="220000" cy="373075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14923" extrusionOk="0">
                    <a:moveTo>
                      <a:pt x="8376" y="582"/>
                    </a:moveTo>
                    <a:lnTo>
                      <a:pt x="8376" y="9720"/>
                    </a:lnTo>
                    <a:lnTo>
                      <a:pt x="466" y="14288"/>
                    </a:lnTo>
                    <a:lnTo>
                      <a:pt x="466" y="5151"/>
                    </a:lnTo>
                    <a:lnTo>
                      <a:pt x="8376" y="582"/>
                    </a:lnTo>
                    <a:close/>
                    <a:moveTo>
                      <a:pt x="8583" y="1"/>
                    </a:moveTo>
                    <a:cubicBezTo>
                      <a:pt x="8546" y="1"/>
                      <a:pt x="8503" y="11"/>
                      <a:pt x="8461" y="33"/>
                    </a:cubicBezTo>
                    <a:lnTo>
                      <a:pt x="128" y="4855"/>
                    </a:lnTo>
                    <a:cubicBezTo>
                      <a:pt x="43" y="4897"/>
                      <a:pt x="1" y="4940"/>
                      <a:pt x="1" y="5024"/>
                    </a:cubicBezTo>
                    <a:lnTo>
                      <a:pt x="1" y="14669"/>
                    </a:lnTo>
                    <a:cubicBezTo>
                      <a:pt x="1" y="14754"/>
                      <a:pt x="43" y="14838"/>
                      <a:pt x="128" y="14880"/>
                    </a:cubicBezTo>
                    <a:cubicBezTo>
                      <a:pt x="128" y="14880"/>
                      <a:pt x="170" y="14923"/>
                      <a:pt x="212" y="14923"/>
                    </a:cubicBezTo>
                    <a:cubicBezTo>
                      <a:pt x="254" y="14880"/>
                      <a:pt x="297" y="14880"/>
                      <a:pt x="339" y="14880"/>
                    </a:cubicBezTo>
                    <a:lnTo>
                      <a:pt x="8673" y="10058"/>
                    </a:lnTo>
                    <a:cubicBezTo>
                      <a:pt x="8757" y="10016"/>
                      <a:pt x="8799" y="9931"/>
                      <a:pt x="8799" y="9847"/>
                    </a:cubicBezTo>
                    <a:lnTo>
                      <a:pt x="8799" y="202"/>
                    </a:lnTo>
                    <a:cubicBezTo>
                      <a:pt x="8799" y="117"/>
                      <a:pt x="8757" y="75"/>
                      <a:pt x="8673" y="33"/>
                    </a:cubicBezTo>
                    <a:cubicBezTo>
                      <a:pt x="8651" y="11"/>
                      <a:pt x="8620" y="1"/>
                      <a:pt x="8583" y="1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1"/>
              <p:cNvSpPr/>
              <p:nvPr/>
            </p:nvSpPr>
            <p:spPr>
              <a:xfrm>
                <a:off x="5992250" y="1745475"/>
                <a:ext cx="417750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6" extrusionOk="0">
                    <a:moveTo>
                      <a:pt x="8376" y="9645"/>
                    </a:moveTo>
                    <a:lnTo>
                      <a:pt x="16709" y="4823"/>
                    </a:lnTo>
                    <a:lnTo>
                      <a:pt x="8376" y="1"/>
                    </a:lnTo>
                    <a:lnTo>
                      <a:pt x="0" y="4823"/>
                    </a:ln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1"/>
              <p:cNvSpPr/>
              <p:nvPr/>
            </p:nvSpPr>
            <p:spPr>
              <a:xfrm>
                <a:off x="5985900" y="1740450"/>
                <a:ext cx="430450" cy="251450"/>
              </a:xfrm>
              <a:custGeom>
                <a:avLst/>
                <a:gdLst/>
                <a:ahLst/>
                <a:cxnLst/>
                <a:rect l="l" t="t" r="r" b="b"/>
                <a:pathLst>
                  <a:path w="17218" h="10058" extrusionOk="0">
                    <a:moveTo>
                      <a:pt x="8630" y="455"/>
                    </a:moveTo>
                    <a:lnTo>
                      <a:pt x="16540" y="5024"/>
                    </a:lnTo>
                    <a:lnTo>
                      <a:pt x="8630" y="9593"/>
                    </a:lnTo>
                    <a:lnTo>
                      <a:pt x="677" y="5024"/>
                    </a:lnTo>
                    <a:lnTo>
                      <a:pt x="8630" y="455"/>
                    </a:lnTo>
                    <a:close/>
                    <a:moveTo>
                      <a:pt x="8625" y="1"/>
                    </a:moveTo>
                    <a:cubicBezTo>
                      <a:pt x="8588" y="1"/>
                      <a:pt x="8545" y="11"/>
                      <a:pt x="8503" y="32"/>
                    </a:cubicBezTo>
                    <a:lnTo>
                      <a:pt x="170" y="4812"/>
                    </a:lnTo>
                    <a:cubicBezTo>
                      <a:pt x="0" y="4897"/>
                      <a:pt x="0" y="5109"/>
                      <a:pt x="170" y="5193"/>
                    </a:cubicBezTo>
                    <a:lnTo>
                      <a:pt x="8503" y="10016"/>
                    </a:lnTo>
                    <a:cubicBezTo>
                      <a:pt x="8545" y="10058"/>
                      <a:pt x="8588" y="10058"/>
                      <a:pt x="8630" y="10058"/>
                    </a:cubicBezTo>
                    <a:lnTo>
                      <a:pt x="8715" y="10058"/>
                    </a:lnTo>
                    <a:lnTo>
                      <a:pt x="17090" y="5235"/>
                    </a:lnTo>
                    <a:cubicBezTo>
                      <a:pt x="17217" y="5151"/>
                      <a:pt x="17217" y="4897"/>
                      <a:pt x="17090" y="4855"/>
                    </a:cubicBezTo>
                    <a:lnTo>
                      <a:pt x="8715" y="32"/>
                    </a:lnTo>
                    <a:cubicBezTo>
                      <a:pt x="8693" y="11"/>
                      <a:pt x="8662" y="1"/>
                      <a:pt x="8625" y="1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1"/>
              <p:cNvSpPr/>
              <p:nvPr/>
            </p:nvSpPr>
            <p:spPr>
              <a:xfrm>
                <a:off x="6409975" y="2227725"/>
                <a:ext cx="417750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6" extrusionOk="0">
                    <a:moveTo>
                      <a:pt x="16710" y="4823"/>
                    </a:moveTo>
                    <a:lnTo>
                      <a:pt x="8376" y="0"/>
                    </a:lnTo>
                    <a:lnTo>
                      <a:pt x="0" y="4823"/>
                    </a:lnTo>
                    <a:lnTo>
                      <a:pt x="8376" y="9645"/>
                    </a:ln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1"/>
              <p:cNvSpPr/>
              <p:nvPr/>
            </p:nvSpPr>
            <p:spPr>
              <a:xfrm>
                <a:off x="6403625" y="2223750"/>
                <a:ext cx="430450" cy="251450"/>
              </a:xfrm>
              <a:custGeom>
                <a:avLst/>
                <a:gdLst/>
                <a:ahLst/>
                <a:cxnLst/>
                <a:rect l="l" t="t" r="r" b="b"/>
                <a:pathLst>
                  <a:path w="17218" h="10058" extrusionOk="0">
                    <a:moveTo>
                      <a:pt x="8630" y="413"/>
                    </a:moveTo>
                    <a:lnTo>
                      <a:pt x="16541" y="4982"/>
                    </a:lnTo>
                    <a:lnTo>
                      <a:pt x="8630" y="9550"/>
                    </a:lnTo>
                    <a:lnTo>
                      <a:pt x="677" y="4982"/>
                    </a:lnTo>
                    <a:lnTo>
                      <a:pt x="8630" y="413"/>
                    </a:lnTo>
                    <a:close/>
                    <a:moveTo>
                      <a:pt x="8625" y="1"/>
                    </a:moveTo>
                    <a:cubicBezTo>
                      <a:pt x="8588" y="1"/>
                      <a:pt x="8546" y="11"/>
                      <a:pt x="8503" y="32"/>
                    </a:cubicBezTo>
                    <a:lnTo>
                      <a:pt x="170" y="4855"/>
                    </a:lnTo>
                    <a:cubicBezTo>
                      <a:pt x="1" y="4897"/>
                      <a:pt x="1" y="5151"/>
                      <a:pt x="170" y="5235"/>
                    </a:cubicBezTo>
                    <a:lnTo>
                      <a:pt x="8503" y="10058"/>
                    </a:lnTo>
                    <a:lnTo>
                      <a:pt x="8715" y="10058"/>
                    </a:lnTo>
                    <a:lnTo>
                      <a:pt x="17091" y="5235"/>
                    </a:lnTo>
                    <a:cubicBezTo>
                      <a:pt x="17218" y="5151"/>
                      <a:pt x="17218" y="4897"/>
                      <a:pt x="17091" y="4855"/>
                    </a:cubicBezTo>
                    <a:lnTo>
                      <a:pt x="8715" y="32"/>
                    </a:lnTo>
                    <a:cubicBezTo>
                      <a:pt x="8694" y="11"/>
                      <a:pt x="8662" y="1"/>
                      <a:pt x="8625" y="1"/>
                    </a:cubicBez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1"/>
              <p:cNvSpPr/>
              <p:nvPr/>
            </p:nvSpPr>
            <p:spPr>
              <a:xfrm>
                <a:off x="6404675" y="2343250"/>
                <a:ext cx="429400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17176" h="10101" extrusionOk="0">
                    <a:moveTo>
                      <a:pt x="8588" y="498"/>
                    </a:moveTo>
                    <a:lnTo>
                      <a:pt x="16499" y="5024"/>
                    </a:lnTo>
                    <a:lnTo>
                      <a:pt x="8588" y="9593"/>
                    </a:lnTo>
                    <a:lnTo>
                      <a:pt x="635" y="5024"/>
                    </a:lnTo>
                    <a:lnTo>
                      <a:pt x="8588" y="498"/>
                    </a:lnTo>
                    <a:close/>
                    <a:moveTo>
                      <a:pt x="8583" y="1"/>
                    </a:moveTo>
                    <a:cubicBezTo>
                      <a:pt x="8546" y="1"/>
                      <a:pt x="8504" y="11"/>
                      <a:pt x="8461" y="32"/>
                    </a:cubicBezTo>
                    <a:lnTo>
                      <a:pt x="128" y="4855"/>
                    </a:lnTo>
                    <a:cubicBezTo>
                      <a:pt x="43" y="4897"/>
                      <a:pt x="1" y="4982"/>
                      <a:pt x="1" y="5024"/>
                    </a:cubicBezTo>
                    <a:cubicBezTo>
                      <a:pt x="1" y="5109"/>
                      <a:pt x="43" y="5193"/>
                      <a:pt x="128" y="5236"/>
                    </a:cubicBezTo>
                    <a:lnTo>
                      <a:pt x="8461" y="10058"/>
                    </a:lnTo>
                    <a:cubicBezTo>
                      <a:pt x="8504" y="10058"/>
                      <a:pt x="8546" y="10100"/>
                      <a:pt x="8588" y="10100"/>
                    </a:cubicBezTo>
                    <a:cubicBezTo>
                      <a:pt x="8631" y="10100"/>
                      <a:pt x="8673" y="10058"/>
                      <a:pt x="8673" y="10058"/>
                    </a:cubicBezTo>
                    <a:lnTo>
                      <a:pt x="17049" y="5236"/>
                    </a:lnTo>
                    <a:cubicBezTo>
                      <a:pt x="17091" y="5193"/>
                      <a:pt x="17133" y="5109"/>
                      <a:pt x="17176" y="5024"/>
                    </a:cubicBezTo>
                    <a:cubicBezTo>
                      <a:pt x="17133" y="4982"/>
                      <a:pt x="17091" y="4897"/>
                      <a:pt x="17049" y="4855"/>
                    </a:cubicBezTo>
                    <a:lnTo>
                      <a:pt x="8673" y="32"/>
                    </a:lnTo>
                    <a:cubicBezTo>
                      <a:pt x="8652" y="11"/>
                      <a:pt x="8620" y="1"/>
                      <a:pt x="8583" y="1"/>
                    </a:cubicBez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1"/>
              <p:cNvSpPr/>
              <p:nvPr/>
            </p:nvSpPr>
            <p:spPr>
              <a:xfrm>
                <a:off x="5986950" y="1861025"/>
                <a:ext cx="22000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24567" extrusionOk="0">
                    <a:moveTo>
                      <a:pt x="466" y="582"/>
                    </a:moveTo>
                    <a:lnTo>
                      <a:pt x="8376" y="5150"/>
                    </a:lnTo>
                    <a:lnTo>
                      <a:pt x="8376" y="23932"/>
                    </a:lnTo>
                    <a:lnTo>
                      <a:pt x="466" y="19364"/>
                    </a:lnTo>
                    <a:lnTo>
                      <a:pt x="466" y="582"/>
                    </a:lnTo>
                    <a:close/>
                    <a:moveTo>
                      <a:pt x="217" y="0"/>
                    </a:moveTo>
                    <a:cubicBezTo>
                      <a:pt x="180" y="0"/>
                      <a:pt x="149" y="11"/>
                      <a:pt x="128" y="32"/>
                    </a:cubicBezTo>
                    <a:cubicBezTo>
                      <a:pt x="43" y="74"/>
                      <a:pt x="1" y="116"/>
                      <a:pt x="1" y="201"/>
                    </a:cubicBezTo>
                    <a:lnTo>
                      <a:pt x="1" y="19533"/>
                    </a:lnTo>
                    <a:cubicBezTo>
                      <a:pt x="1" y="19618"/>
                      <a:pt x="43" y="19702"/>
                      <a:pt x="128" y="19744"/>
                    </a:cubicBezTo>
                    <a:lnTo>
                      <a:pt x="8461" y="24567"/>
                    </a:lnTo>
                    <a:lnTo>
                      <a:pt x="8588" y="24567"/>
                    </a:lnTo>
                    <a:cubicBezTo>
                      <a:pt x="8630" y="24567"/>
                      <a:pt x="8673" y="24525"/>
                      <a:pt x="8673" y="24525"/>
                    </a:cubicBezTo>
                    <a:cubicBezTo>
                      <a:pt x="8757" y="24482"/>
                      <a:pt x="8799" y="24398"/>
                      <a:pt x="8799" y="24313"/>
                    </a:cubicBezTo>
                    <a:lnTo>
                      <a:pt x="8799" y="5023"/>
                    </a:lnTo>
                    <a:cubicBezTo>
                      <a:pt x="8799" y="4939"/>
                      <a:pt x="8757" y="4896"/>
                      <a:pt x="8673" y="4854"/>
                    </a:cubicBezTo>
                    <a:lnTo>
                      <a:pt x="339" y="32"/>
                    </a:lnTo>
                    <a:cubicBezTo>
                      <a:pt x="297" y="11"/>
                      <a:pt x="254" y="0"/>
                      <a:pt x="217" y="0"/>
                    </a:cubicBez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1"/>
              <p:cNvSpPr/>
              <p:nvPr/>
            </p:nvSpPr>
            <p:spPr>
              <a:xfrm>
                <a:off x="5783900" y="2348275"/>
                <a:ext cx="417750" cy="24220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88" extrusionOk="0">
                    <a:moveTo>
                      <a:pt x="16710" y="4823"/>
                    </a:moveTo>
                    <a:lnTo>
                      <a:pt x="8334" y="1"/>
                    </a:lnTo>
                    <a:lnTo>
                      <a:pt x="1" y="4823"/>
                    </a:lnTo>
                    <a:lnTo>
                      <a:pt x="8334" y="9688"/>
                    </a:ln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1"/>
              <p:cNvSpPr/>
              <p:nvPr/>
            </p:nvSpPr>
            <p:spPr>
              <a:xfrm>
                <a:off x="5778625" y="2343250"/>
                <a:ext cx="428325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17133" h="10101" extrusionOk="0">
                    <a:moveTo>
                      <a:pt x="8545" y="498"/>
                    </a:moveTo>
                    <a:lnTo>
                      <a:pt x="16498" y="5024"/>
                    </a:lnTo>
                    <a:lnTo>
                      <a:pt x="8545" y="9593"/>
                    </a:lnTo>
                    <a:lnTo>
                      <a:pt x="635" y="5024"/>
                    </a:lnTo>
                    <a:lnTo>
                      <a:pt x="8545" y="498"/>
                    </a:lnTo>
                    <a:close/>
                    <a:moveTo>
                      <a:pt x="8550" y="1"/>
                    </a:moveTo>
                    <a:cubicBezTo>
                      <a:pt x="8513" y="1"/>
                      <a:pt x="8482" y="11"/>
                      <a:pt x="8461" y="32"/>
                    </a:cubicBezTo>
                    <a:lnTo>
                      <a:pt x="85" y="4855"/>
                    </a:lnTo>
                    <a:cubicBezTo>
                      <a:pt x="42" y="4897"/>
                      <a:pt x="0" y="4982"/>
                      <a:pt x="0" y="5024"/>
                    </a:cubicBezTo>
                    <a:cubicBezTo>
                      <a:pt x="0" y="5109"/>
                      <a:pt x="42" y="5193"/>
                      <a:pt x="85" y="5236"/>
                    </a:cubicBezTo>
                    <a:lnTo>
                      <a:pt x="8461" y="10058"/>
                    </a:lnTo>
                    <a:cubicBezTo>
                      <a:pt x="8461" y="10058"/>
                      <a:pt x="8503" y="10100"/>
                      <a:pt x="8545" y="10100"/>
                    </a:cubicBezTo>
                    <a:cubicBezTo>
                      <a:pt x="8587" y="10100"/>
                      <a:pt x="8630" y="10058"/>
                      <a:pt x="8672" y="10058"/>
                    </a:cubicBezTo>
                    <a:lnTo>
                      <a:pt x="17006" y="5236"/>
                    </a:lnTo>
                    <a:cubicBezTo>
                      <a:pt x="17090" y="5193"/>
                      <a:pt x="17132" y="5109"/>
                      <a:pt x="17132" y="5024"/>
                    </a:cubicBezTo>
                    <a:cubicBezTo>
                      <a:pt x="17132" y="4982"/>
                      <a:pt x="17090" y="4897"/>
                      <a:pt x="17006" y="4855"/>
                    </a:cubicBezTo>
                    <a:lnTo>
                      <a:pt x="8672" y="32"/>
                    </a:lnTo>
                    <a:cubicBezTo>
                      <a:pt x="8630" y="11"/>
                      <a:pt x="8587" y="1"/>
                      <a:pt x="8550" y="1"/>
                    </a:cubicBez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1"/>
              <p:cNvSpPr/>
              <p:nvPr/>
            </p:nvSpPr>
            <p:spPr>
              <a:xfrm>
                <a:off x="5574500" y="1986600"/>
                <a:ext cx="417775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1" h="9646" extrusionOk="0">
                    <a:moveTo>
                      <a:pt x="16710" y="4823"/>
                    </a:moveTo>
                    <a:lnTo>
                      <a:pt x="8377" y="0"/>
                    </a:lnTo>
                    <a:lnTo>
                      <a:pt x="1" y="4823"/>
                    </a:lnTo>
                    <a:lnTo>
                      <a:pt x="8377" y="9645"/>
                    </a:ln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1"/>
              <p:cNvSpPr/>
              <p:nvPr/>
            </p:nvSpPr>
            <p:spPr>
              <a:xfrm>
                <a:off x="5360875" y="1887450"/>
                <a:ext cx="220000" cy="587750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23510" extrusionOk="0">
                    <a:moveTo>
                      <a:pt x="8377" y="625"/>
                    </a:moveTo>
                    <a:lnTo>
                      <a:pt x="8377" y="18307"/>
                    </a:lnTo>
                    <a:lnTo>
                      <a:pt x="424" y="22875"/>
                    </a:lnTo>
                    <a:lnTo>
                      <a:pt x="424" y="5193"/>
                    </a:lnTo>
                    <a:lnTo>
                      <a:pt x="8377" y="625"/>
                    </a:lnTo>
                    <a:close/>
                    <a:moveTo>
                      <a:pt x="8551" y="1"/>
                    </a:moveTo>
                    <a:cubicBezTo>
                      <a:pt x="8514" y="1"/>
                      <a:pt x="8482" y="11"/>
                      <a:pt x="8461" y="32"/>
                    </a:cubicBezTo>
                    <a:lnTo>
                      <a:pt x="85" y="4855"/>
                    </a:lnTo>
                    <a:cubicBezTo>
                      <a:pt x="43" y="4897"/>
                      <a:pt x="1" y="4982"/>
                      <a:pt x="1" y="5066"/>
                    </a:cubicBezTo>
                    <a:lnTo>
                      <a:pt x="1" y="23298"/>
                    </a:lnTo>
                    <a:cubicBezTo>
                      <a:pt x="1" y="23383"/>
                      <a:pt x="43" y="23468"/>
                      <a:pt x="85" y="23510"/>
                    </a:cubicBezTo>
                    <a:lnTo>
                      <a:pt x="212" y="23510"/>
                    </a:lnTo>
                    <a:cubicBezTo>
                      <a:pt x="255" y="23510"/>
                      <a:pt x="297" y="23468"/>
                      <a:pt x="297" y="23468"/>
                    </a:cubicBezTo>
                    <a:lnTo>
                      <a:pt x="8673" y="18645"/>
                    </a:lnTo>
                    <a:cubicBezTo>
                      <a:pt x="8757" y="18603"/>
                      <a:pt x="8800" y="18518"/>
                      <a:pt x="8800" y="18476"/>
                    </a:cubicBezTo>
                    <a:lnTo>
                      <a:pt x="8800" y="244"/>
                    </a:lnTo>
                    <a:cubicBezTo>
                      <a:pt x="8800" y="159"/>
                      <a:pt x="8757" y="75"/>
                      <a:pt x="8673" y="32"/>
                    </a:cubicBezTo>
                    <a:cubicBezTo>
                      <a:pt x="8630" y="11"/>
                      <a:pt x="8588" y="1"/>
                      <a:pt x="8551" y="1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1"/>
              <p:cNvSpPr/>
              <p:nvPr/>
            </p:nvSpPr>
            <p:spPr>
              <a:xfrm>
                <a:off x="5360875" y="2343250"/>
                <a:ext cx="428350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17134" h="10101" extrusionOk="0">
                    <a:moveTo>
                      <a:pt x="8546" y="498"/>
                    </a:moveTo>
                    <a:lnTo>
                      <a:pt x="16499" y="5024"/>
                    </a:lnTo>
                    <a:lnTo>
                      <a:pt x="8546" y="9593"/>
                    </a:lnTo>
                    <a:lnTo>
                      <a:pt x="635" y="5024"/>
                    </a:lnTo>
                    <a:lnTo>
                      <a:pt x="8546" y="498"/>
                    </a:lnTo>
                    <a:close/>
                    <a:moveTo>
                      <a:pt x="8551" y="1"/>
                    </a:moveTo>
                    <a:cubicBezTo>
                      <a:pt x="8514" y="1"/>
                      <a:pt x="8482" y="11"/>
                      <a:pt x="8461" y="32"/>
                    </a:cubicBezTo>
                    <a:lnTo>
                      <a:pt x="85" y="4855"/>
                    </a:lnTo>
                    <a:cubicBezTo>
                      <a:pt x="43" y="4897"/>
                      <a:pt x="1" y="4982"/>
                      <a:pt x="1" y="5024"/>
                    </a:cubicBezTo>
                    <a:cubicBezTo>
                      <a:pt x="1" y="5109"/>
                      <a:pt x="43" y="5193"/>
                      <a:pt x="85" y="5236"/>
                    </a:cubicBezTo>
                    <a:lnTo>
                      <a:pt x="8461" y="10058"/>
                    </a:lnTo>
                    <a:cubicBezTo>
                      <a:pt x="8461" y="10058"/>
                      <a:pt x="8504" y="10100"/>
                      <a:pt x="8546" y="10100"/>
                    </a:cubicBezTo>
                    <a:cubicBezTo>
                      <a:pt x="8588" y="10100"/>
                      <a:pt x="8630" y="10058"/>
                      <a:pt x="8673" y="10058"/>
                    </a:cubicBezTo>
                    <a:lnTo>
                      <a:pt x="17006" y="5236"/>
                    </a:lnTo>
                    <a:cubicBezTo>
                      <a:pt x="17091" y="5193"/>
                      <a:pt x="17133" y="5109"/>
                      <a:pt x="17133" y="5024"/>
                    </a:cubicBezTo>
                    <a:cubicBezTo>
                      <a:pt x="17133" y="4982"/>
                      <a:pt x="17091" y="4897"/>
                      <a:pt x="17006" y="4855"/>
                    </a:cubicBezTo>
                    <a:lnTo>
                      <a:pt x="8673" y="32"/>
                    </a:lnTo>
                    <a:cubicBezTo>
                      <a:pt x="8630" y="11"/>
                      <a:pt x="8588" y="1"/>
                      <a:pt x="8551" y="1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1"/>
              <p:cNvSpPr/>
              <p:nvPr/>
            </p:nvSpPr>
            <p:spPr>
              <a:xfrm>
                <a:off x="5569225" y="1525775"/>
                <a:ext cx="220000" cy="587750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23510" extrusionOk="0">
                    <a:moveTo>
                      <a:pt x="8376" y="624"/>
                    </a:moveTo>
                    <a:lnTo>
                      <a:pt x="8376" y="18306"/>
                    </a:lnTo>
                    <a:lnTo>
                      <a:pt x="466" y="22875"/>
                    </a:lnTo>
                    <a:lnTo>
                      <a:pt x="466" y="5193"/>
                    </a:lnTo>
                    <a:lnTo>
                      <a:pt x="8376" y="624"/>
                    </a:lnTo>
                    <a:close/>
                    <a:moveTo>
                      <a:pt x="8582" y="0"/>
                    </a:moveTo>
                    <a:cubicBezTo>
                      <a:pt x="8545" y="0"/>
                      <a:pt x="8503" y="11"/>
                      <a:pt x="8461" y="32"/>
                    </a:cubicBezTo>
                    <a:lnTo>
                      <a:pt x="127" y="4854"/>
                    </a:lnTo>
                    <a:cubicBezTo>
                      <a:pt x="43" y="4897"/>
                      <a:pt x="0" y="4981"/>
                      <a:pt x="0" y="5066"/>
                    </a:cubicBezTo>
                    <a:lnTo>
                      <a:pt x="0" y="23256"/>
                    </a:lnTo>
                    <a:cubicBezTo>
                      <a:pt x="0" y="23340"/>
                      <a:pt x="43" y="23425"/>
                      <a:pt x="127" y="23467"/>
                    </a:cubicBezTo>
                    <a:cubicBezTo>
                      <a:pt x="127" y="23467"/>
                      <a:pt x="170" y="23510"/>
                      <a:pt x="212" y="23510"/>
                    </a:cubicBezTo>
                    <a:cubicBezTo>
                      <a:pt x="254" y="23510"/>
                      <a:pt x="296" y="23467"/>
                      <a:pt x="339" y="23467"/>
                    </a:cubicBezTo>
                    <a:lnTo>
                      <a:pt x="8672" y="18645"/>
                    </a:lnTo>
                    <a:cubicBezTo>
                      <a:pt x="8757" y="18603"/>
                      <a:pt x="8799" y="18518"/>
                      <a:pt x="8799" y="18433"/>
                    </a:cubicBezTo>
                    <a:lnTo>
                      <a:pt x="8799" y="244"/>
                    </a:lnTo>
                    <a:cubicBezTo>
                      <a:pt x="8799" y="159"/>
                      <a:pt x="8757" y="74"/>
                      <a:pt x="8672" y="32"/>
                    </a:cubicBezTo>
                    <a:cubicBezTo>
                      <a:pt x="8651" y="11"/>
                      <a:pt x="8619" y="0"/>
                      <a:pt x="8582" y="0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" name="Google Shape;330;p11"/>
            <p:cNvGrpSpPr/>
            <p:nvPr/>
          </p:nvGrpSpPr>
          <p:grpSpPr>
            <a:xfrm>
              <a:off x="5907023" y="3860061"/>
              <a:ext cx="6485741" cy="3134627"/>
              <a:chOff x="4316025" y="1405200"/>
              <a:chExt cx="2518050" cy="1217000"/>
            </a:xfrm>
          </p:grpSpPr>
          <p:sp>
            <p:nvSpPr>
              <p:cNvPr id="331" name="Google Shape;331;p11"/>
              <p:cNvSpPr/>
              <p:nvPr/>
            </p:nvSpPr>
            <p:spPr>
              <a:xfrm>
                <a:off x="4316025" y="1766900"/>
                <a:ext cx="220000" cy="373075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14923" extrusionOk="0">
                    <a:moveTo>
                      <a:pt x="8376" y="624"/>
                    </a:moveTo>
                    <a:lnTo>
                      <a:pt x="8376" y="9761"/>
                    </a:lnTo>
                    <a:lnTo>
                      <a:pt x="424" y="14330"/>
                    </a:lnTo>
                    <a:lnTo>
                      <a:pt x="424" y="5193"/>
                    </a:lnTo>
                    <a:lnTo>
                      <a:pt x="8376" y="624"/>
                    </a:lnTo>
                    <a:close/>
                    <a:moveTo>
                      <a:pt x="8583" y="0"/>
                    </a:moveTo>
                    <a:cubicBezTo>
                      <a:pt x="8546" y="0"/>
                      <a:pt x="8503" y="11"/>
                      <a:pt x="8461" y="32"/>
                    </a:cubicBezTo>
                    <a:lnTo>
                      <a:pt x="127" y="4854"/>
                    </a:lnTo>
                    <a:cubicBezTo>
                      <a:pt x="43" y="4897"/>
                      <a:pt x="1" y="4981"/>
                      <a:pt x="1" y="5066"/>
                    </a:cubicBezTo>
                    <a:lnTo>
                      <a:pt x="1" y="14711"/>
                    </a:lnTo>
                    <a:cubicBezTo>
                      <a:pt x="1" y="14795"/>
                      <a:pt x="43" y="14880"/>
                      <a:pt x="127" y="14922"/>
                    </a:cubicBezTo>
                    <a:lnTo>
                      <a:pt x="212" y="14922"/>
                    </a:lnTo>
                    <a:cubicBezTo>
                      <a:pt x="254" y="14922"/>
                      <a:pt x="297" y="14922"/>
                      <a:pt x="339" y="14880"/>
                    </a:cubicBezTo>
                    <a:lnTo>
                      <a:pt x="8672" y="10057"/>
                    </a:lnTo>
                    <a:cubicBezTo>
                      <a:pt x="8757" y="10015"/>
                      <a:pt x="8799" y="9973"/>
                      <a:pt x="8799" y="9888"/>
                    </a:cubicBezTo>
                    <a:lnTo>
                      <a:pt x="8799" y="243"/>
                    </a:lnTo>
                    <a:cubicBezTo>
                      <a:pt x="8799" y="159"/>
                      <a:pt x="8757" y="74"/>
                      <a:pt x="8672" y="32"/>
                    </a:cubicBezTo>
                    <a:cubicBezTo>
                      <a:pt x="8651" y="11"/>
                      <a:pt x="8620" y="0"/>
                      <a:pt x="8583" y="0"/>
                    </a:cubicBez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1"/>
              <p:cNvSpPr/>
              <p:nvPr/>
            </p:nvSpPr>
            <p:spPr>
              <a:xfrm>
                <a:off x="4321325" y="2014100"/>
                <a:ext cx="417750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6" extrusionOk="0">
                    <a:moveTo>
                      <a:pt x="8376" y="9645"/>
                    </a:moveTo>
                    <a:lnTo>
                      <a:pt x="16709" y="4823"/>
                    </a:lnTo>
                    <a:lnTo>
                      <a:pt x="8376" y="0"/>
                    </a:lnTo>
                    <a:lnTo>
                      <a:pt x="0" y="4823"/>
                    </a:ln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1"/>
              <p:cNvSpPr/>
              <p:nvPr/>
            </p:nvSpPr>
            <p:spPr>
              <a:xfrm>
                <a:off x="4316025" y="2008025"/>
                <a:ext cx="428325" cy="252500"/>
              </a:xfrm>
              <a:custGeom>
                <a:avLst/>
                <a:gdLst/>
                <a:ahLst/>
                <a:cxnLst/>
                <a:rect l="l" t="t" r="r" b="b"/>
                <a:pathLst>
                  <a:path w="17133" h="10100" extrusionOk="0">
                    <a:moveTo>
                      <a:pt x="8588" y="497"/>
                    </a:moveTo>
                    <a:lnTo>
                      <a:pt x="16498" y="5066"/>
                    </a:lnTo>
                    <a:lnTo>
                      <a:pt x="8588" y="9634"/>
                    </a:lnTo>
                    <a:lnTo>
                      <a:pt x="635" y="5066"/>
                    </a:lnTo>
                    <a:lnTo>
                      <a:pt x="8588" y="497"/>
                    </a:lnTo>
                    <a:close/>
                    <a:moveTo>
                      <a:pt x="8583" y="0"/>
                    </a:moveTo>
                    <a:cubicBezTo>
                      <a:pt x="8546" y="0"/>
                      <a:pt x="8503" y="11"/>
                      <a:pt x="8461" y="32"/>
                    </a:cubicBezTo>
                    <a:lnTo>
                      <a:pt x="127" y="4854"/>
                    </a:lnTo>
                    <a:cubicBezTo>
                      <a:pt x="43" y="4896"/>
                      <a:pt x="1" y="4981"/>
                      <a:pt x="1" y="5066"/>
                    </a:cubicBezTo>
                    <a:cubicBezTo>
                      <a:pt x="1" y="5150"/>
                      <a:pt x="43" y="5193"/>
                      <a:pt x="127" y="5235"/>
                    </a:cubicBezTo>
                    <a:lnTo>
                      <a:pt x="8461" y="10057"/>
                    </a:lnTo>
                    <a:cubicBezTo>
                      <a:pt x="8503" y="10100"/>
                      <a:pt x="8546" y="10100"/>
                      <a:pt x="8588" y="10100"/>
                    </a:cubicBezTo>
                    <a:cubicBezTo>
                      <a:pt x="8630" y="10100"/>
                      <a:pt x="8630" y="10100"/>
                      <a:pt x="8672" y="10057"/>
                    </a:cubicBezTo>
                    <a:lnTo>
                      <a:pt x="17048" y="5235"/>
                    </a:lnTo>
                    <a:cubicBezTo>
                      <a:pt x="17091" y="5193"/>
                      <a:pt x="17133" y="5150"/>
                      <a:pt x="17133" y="5066"/>
                    </a:cubicBezTo>
                    <a:cubicBezTo>
                      <a:pt x="17133" y="4981"/>
                      <a:pt x="17091" y="4896"/>
                      <a:pt x="17048" y="4854"/>
                    </a:cubicBezTo>
                    <a:lnTo>
                      <a:pt x="8672" y="32"/>
                    </a:lnTo>
                    <a:cubicBezTo>
                      <a:pt x="8651" y="11"/>
                      <a:pt x="8620" y="0"/>
                      <a:pt x="8583" y="0"/>
                    </a:cubicBez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1"/>
              <p:cNvSpPr/>
              <p:nvPr/>
            </p:nvSpPr>
            <p:spPr>
              <a:xfrm>
                <a:off x="4524375" y="1766900"/>
                <a:ext cx="219975" cy="373075"/>
              </a:xfrm>
              <a:custGeom>
                <a:avLst/>
                <a:gdLst/>
                <a:ahLst/>
                <a:cxnLst/>
                <a:rect l="l" t="t" r="r" b="b"/>
                <a:pathLst>
                  <a:path w="8799" h="14923" extrusionOk="0">
                    <a:moveTo>
                      <a:pt x="465" y="624"/>
                    </a:moveTo>
                    <a:lnTo>
                      <a:pt x="8376" y="5193"/>
                    </a:lnTo>
                    <a:lnTo>
                      <a:pt x="8376" y="14330"/>
                    </a:lnTo>
                    <a:lnTo>
                      <a:pt x="465" y="9761"/>
                    </a:lnTo>
                    <a:lnTo>
                      <a:pt x="465" y="624"/>
                    </a:lnTo>
                    <a:close/>
                    <a:moveTo>
                      <a:pt x="249" y="0"/>
                    </a:moveTo>
                    <a:cubicBezTo>
                      <a:pt x="212" y="0"/>
                      <a:pt x="169" y="11"/>
                      <a:pt x="127" y="32"/>
                    </a:cubicBezTo>
                    <a:cubicBezTo>
                      <a:pt x="42" y="74"/>
                      <a:pt x="0" y="159"/>
                      <a:pt x="42" y="243"/>
                    </a:cubicBezTo>
                    <a:lnTo>
                      <a:pt x="42" y="9846"/>
                    </a:lnTo>
                    <a:cubicBezTo>
                      <a:pt x="42" y="9931"/>
                      <a:pt x="42" y="10015"/>
                      <a:pt x="127" y="10057"/>
                    </a:cubicBezTo>
                    <a:lnTo>
                      <a:pt x="8503" y="14922"/>
                    </a:lnTo>
                    <a:lnTo>
                      <a:pt x="8587" y="14922"/>
                    </a:lnTo>
                    <a:cubicBezTo>
                      <a:pt x="8630" y="14922"/>
                      <a:pt x="8672" y="14922"/>
                      <a:pt x="8714" y="14880"/>
                    </a:cubicBezTo>
                    <a:cubicBezTo>
                      <a:pt x="8757" y="14838"/>
                      <a:pt x="8799" y="14795"/>
                      <a:pt x="8799" y="14711"/>
                    </a:cubicBezTo>
                    <a:lnTo>
                      <a:pt x="8799" y="5066"/>
                    </a:lnTo>
                    <a:cubicBezTo>
                      <a:pt x="8799" y="4981"/>
                      <a:pt x="8757" y="4897"/>
                      <a:pt x="8714" y="4854"/>
                    </a:cubicBezTo>
                    <a:lnTo>
                      <a:pt x="338" y="32"/>
                    </a:lnTo>
                    <a:cubicBezTo>
                      <a:pt x="317" y="11"/>
                      <a:pt x="286" y="0"/>
                      <a:pt x="249" y="0"/>
                    </a:cubicBez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1"/>
              <p:cNvSpPr/>
              <p:nvPr/>
            </p:nvSpPr>
            <p:spPr>
              <a:xfrm>
                <a:off x="4732700" y="2250200"/>
                <a:ext cx="430450" cy="251450"/>
              </a:xfrm>
              <a:custGeom>
                <a:avLst/>
                <a:gdLst/>
                <a:ahLst/>
                <a:cxnLst/>
                <a:rect l="l" t="t" r="r" b="b"/>
                <a:pathLst>
                  <a:path w="17218" h="10058" extrusionOk="0">
                    <a:moveTo>
                      <a:pt x="8630" y="455"/>
                    </a:moveTo>
                    <a:lnTo>
                      <a:pt x="16541" y="5023"/>
                    </a:lnTo>
                    <a:lnTo>
                      <a:pt x="8630" y="9592"/>
                    </a:lnTo>
                    <a:lnTo>
                      <a:pt x="677" y="5023"/>
                    </a:lnTo>
                    <a:lnTo>
                      <a:pt x="8630" y="455"/>
                    </a:lnTo>
                    <a:close/>
                    <a:moveTo>
                      <a:pt x="8625" y="0"/>
                    </a:moveTo>
                    <a:cubicBezTo>
                      <a:pt x="8588" y="0"/>
                      <a:pt x="8546" y="11"/>
                      <a:pt x="8503" y="32"/>
                    </a:cubicBezTo>
                    <a:lnTo>
                      <a:pt x="170" y="4854"/>
                    </a:lnTo>
                    <a:cubicBezTo>
                      <a:pt x="1" y="4939"/>
                      <a:pt x="1" y="5150"/>
                      <a:pt x="170" y="5235"/>
                    </a:cubicBezTo>
                    <a:lnTo>
                      <a:pt x="8503" y="10057"/>
                    </a:lnTo>
                    <a:lnTo>
                      <a:pt x="8715" y="10057"/>
                    </a:lnTo>
                    <a:lnTo>
                      <a:pt x="17091" y="5235"/>
                    </a:lnTo>
                    <a:cubicBezTo>
                      <a:pt x="17217" y="5150"/>
                      <a:pt x="17217" y="4939"/>
                      <a:pt x="17091" y="4854"/>
                    </a:cubicBezTo>
                    <a:lnTo>
                      <a:pt x="8715" y="32"/>
                    </a:lnTo>
                    <a:cubicBezTo>
                      <a:pt x="8694" y="11"/>
                      <a:pt x="8662" y="0"/>
                      <a:pt x="8625" y="0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1"/>
              <p:cNvSpPr/>
              <p:nvPr/>
            </p:nvSpPr>
            <p:spPr>
              <a:xfrm>
                <a:off x="4733750" y="2128575"/>
                <a:ext cx="220000" cy="373075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14923" extrusionOk="0">
                    <a:moveTo>
                      <a:pt x="424" y="624"/>
                    </a:moveTo>
                    <a:lnTo>
                      <a:pt x="8377" y="5193"/>
                    </a:lnTo>
                    <a:lnTo>
                      <a:pt x="8377" y="14330"/>
                    </a:lnTo>
                    <a:lnTo>
                      <a:pt x="424" y="9762"/>
                    </a:lnTo>
                    <a:lnTo>
                      <a:pt x="424" y="624"/>
                    </a:lnTo>
                    <a:close/>
                    <a:moveTo>
                      <a:pt x="218" y="0"/>
                    </a:moveTo>
                    <a:cubicBezTo>
                      <a:pt x="181" y="0"/>
                      <a:pt x="149" y="11"/>
                      <a:pt x="128" y="32"/>
                    </a:cubicBezTo>
                    <a:cubicBezTo>
                      <a:pt x="43" y="74"/>
                      <a:pt x="1" y="159"/>
                      <a:pt x="1" y="244"/>
                    </a:cubicBezTo>
                    <a:lnTo>
                      <a:pt x="1" y="9888"/>
                    </a:lnTo>
                    <a:cubicBezTo>
                      <a:pt x="1" y="9973"/>
                      <a:pt x="43" y="10058"/>
                      <a:pt x="128" y="10100"/>
                    </a:cubicBezTo>
                    <a:lnTo>
                      <a:pt x="8461" y="14922"/>
                    </a:lnTo>
                    <a:lnTo>
                      <a:pt x="8588" y="14922"/>
                    </a:lnTo>
                    <a:cubicBezTo>
                      <a:pt x="8630" y="14922"/>
                      <a:pt x="8673" y="14922"/>
                      <a:pt x="8673" y="14880"/>
                    </a:cubicBezTo>
                    <a:cubicBezTo>
                      <a:pt x="8757" y="14838"/>
                      <a:pt x="8800" y="14796"/>
                      <a:pt x="8800" y="14711"/>
                    </a:cubicBezTo>
                    <a:lnTo>
                      <a:pt x="8800" y="5066"/>
                    </a:lnTo>
                    <a:cubicBezTo>
                      <a:pt x="8800" y="4981"/>
                      <a:pt x="8757" y="4897"/>
                      <a:pt x="8673" y="4855"/>
                    </a:cubicBezTo>
                    <a:lnTo>
                      <a:pt x="339" y="32"/>
                    </a:lnTo>
                    <a:cubicBezTo>
                      <a:pt x="297" y="11"/>
                      <a:pt x="255" y="0"/>
                      <a:pt x="218" y="0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1"/>
              <p:cNvSpPr/>
              <p:nvPr/>
            </p:nvSpPr>
            <p:spPr>
              <a:xfrm>
                <a:off x="4942100" y="2128575"/>
                <a:ext cx="220000" cy="373075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14923" extrusionOk="0">
                    <a:moveTo>
                      <a:pt x="8376" y="624"/>
                    </a:moveTo>
                    <a:lnTo>
                      <a:pt x="8376" y="9762"/>
                    </a:lnTo>
                    <a:lnTo>
                      <a:pt x="466" y="14330"/>
                    </a:lnTo>
                    <a:lnTo>
                      <a:pt x="466" y="5193"/>
                    </a:lnTo>
                    <a:lnTo>
                      <a:pt x="8376" y="624"/>
                    </a:lnTo>
                    <a:close/>
                    <a:moveTo>
                      <a:pt x="8593" y="0"/>
                    </a:moveTo>
                    <a:cubicBezTo>
                      <a:pt x="8556" y="0"/>
                      <a:pt x="8524" y="11"/>
                      <a:pt x="8503" y="32"/>
                    </a:cubicBezTo>
                    <a:lnTo>
                      <a:pt x="127" y="4855"/>
                    </a:lnTo>
                    <a:cubicBezTo>
                      <a:pt x="43" y="4897"/>
                      <a:pt x="0" y="4981"/>
                      <a:pt x="43" y="5066"/>
                    </a:cubicBezTo>
                    <a:lnTo>
                      <a:pt x="43" y="14711"/>
                    </a:lnTo>
                    <a:cubicBezTo>
                      <a:pt x="43" y="14796"/>
                      <a:pt x="85" y="14880"/>
                      <a:pt x="127" y="14922"/>
                    </a:cubicBezTo>
                    <a:lnTo>
                      <a:pt x="254" y="14922"/>
                    </a:lnTo>
                    <a:cubicBezTo>
                      <a:pt x="296" y="14922"/>
                      <a:pt x="339" y="14922"/>
                      <a:pt x="339" y="14880"/>
                    </a:cubicBezTo>
                    <a:lnTo>
                      <a:pt x="8715" y="10058"/>
                    </a:lnTo>
                    <a:cubicBezTo>
                      <a:pt x="8757" y="10015"/>
                      <a:pt x="8799" y="9931"/>
                      <a:pt x="8799" y="9888"/>
                    </a:cubicBezTo>
                    <a:lnTo>
                      <a:pt x="8799" y="244"/>
                    </a:lnTo>
                    <a:cubicBezTo>
                      <a:pt x="8799" y="159"/>
                      <a:pt x="8757" y="74"/>
                      <a:pt x="8715" y="32"/>
                    </a:cubicBezTo>
                    <a:cubicBezTo>
                      <a:pt x="8672" y="11"/>
                      <a:pt x="8630" y="0"/>
                      <a:pt x="8593" y="0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>
                <a:off x="4739050" y="2014100"/>
                <a:ext cx="417750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6" extrusionOk="0">
                    <a:moveTo>
                      <a:pt x="8376" y="0"/>
                    </a:moveTo>
                    <a:lnTo>
                      <a:pt x="0" y="4823"/>
                    </a:lnTo>
                    <a:lnTo>
                      <a:pt x="8376" y="9645"/>
                    </a:lnTo>
                    <a:lnTo>
                      <a:pt x="16710" y="4823"/>
                    </a:ln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1"/>
              <p:cNvSpPr/>
              <p:nvPr/>
            </p:nvSpPr>
            <p:spPr>
              <a:xfrm>
                <a:off x="4733750" y="2008025"/>
                <a:ext cx="428350" cy="252500"/>
              </a:xfrm>
              <a:custGeom>
                <a:avLst/>
                <a:gdLst/>
                <a:ahLst/>
                <a:cxnLst/>
                <a:rect l="l" t="t" r="r" b="b"/>
                <a:pathLst>
                  <a:path w="17134" h="10100" extrusionOk="0">
                    <a:moveTo>
                      <a:pt x="8588" y="497"/>
                    </a:moveTo>
                    <a:lnTo>
                      <a:pt x="16499" y="5066"/>
                    </a:lnTo>
                    <a:lnTo>
                      <a:pt x="8588" y="9634"/>
                    </a:lnTo>
                    <a:lnTo>
                      <a:pt x="635" y="5066"/>
                    </a:lnTo>
                    <a:lnTo>
                      <a:pt x="8588" y="497"/>
                    </a:lnTo>
                    <a:close/>
                    <a:moveTo>
                      <a:pt x="8583" y="0"/>
                    </a:moveTo>
                    <a:cubicBezTo>
                      <a:pt x="8546" y="0"/>
                      <a:pt x="8504" y="11"/>
                      <a:pt x="8461" y="32"/>
                    </a:cubicBezTo>
                    <a:lnTo>
                      <a:pt x="128" y="4854"/>
                    </a:lnTo>
                    <a:cubicBezTo>
                      <a:pt x="43" y="4896"/>
                      <a:pt x="1" y="4981"/>
                      <a:pt x="1" y="5066"/>
                    </a:cubicBezTo>
                    <a:cubicBezTo>
                      <a:pt x="1" y="5150"/>
                      <a:pt x="43" y="5193"/>
                      <a:pt x="128" y="5235"/>
                    </a:cubicBezTo>
                    <a:lnTo>
                      <a:pt x="8461" y="10057"/>
                    </a:lnTo>
                    <a:cubicBezTo>
                      <a:pt x="8504" y="10100"/>
                      <a:pt x="8546" y="10100"/>
                      <a:pt x="8588" y="10100"/>
                    </a:cubicBezTo>
                    <a:cubicBezTo>
                      <a:pt x="8630" y="10100"/>
                      <a:pt x="8673" y="10100"/>
                      <a:pt x="8673" y="10057"/>
                    </a:cubicBezTo>
                    <a:lnTo>
                      <a:pt x="17049" y="5235"/>
                    </a:lnTo>
                    <a:cubicBezTo>
                      <a:pt x="17091" y="5193"/>
                      <a:pt x="17133" y="5150"/>
                      <a:pt x="17133" y="5066"/>
                    </a:cubicBezTo>
                    <a:cubicBezTo>
                      <a:pt x="17133" y="4981"/>
                      <a:pt x="17091" y="4896"/>
                      <a:pt x="17049" y="4854"/>
                    </a:cubicBezTo>
                    <a:lnTo>
                      <a:pt x="8673" y="32"/>
                    </a:lnTo>
                    <a:cubicBezTo>
                      <a:pt x="8652" y="11"/>
                      <a:pt x="8620" y="0"/>
                      <a:pt x="8583" y="0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1"/>
              <p:cNvSpPr/>
              <p:nvPr/>
            </p:nvSpPr>
            <p:spPr>
              <a:xfrm>
                <a:off x="4321325" y="1531850"/>
                <a:ext cx="417750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6" extrusionOk="0">
                    <a:moveTo>
                      <a:pt x="0" y="4823"/>
                    </a:moveTo>
                    <a:lnTo>
                      <a:pt x="8376" y="9645"/>
                    </a:lnTo>
                    <a:lnTo>
                      <a:pt x="16709" y="4823"/>
                    </a:lnTo>
                    <a:lnTo>
                      <a:pt x="8376" y="1"/>
                    </a:ln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1"/>
              <p:cNvSpPr/>
              <p:nvPr/>
            </p:nvSpPr>
            <p:spPr>
              <a:xfrm>
                <a:off x="4321325" y="2375775"/>
                <a:ext cx="417750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6" extrusionOk="0">
                    <a:moveTo>
                      <a:pt x="0" y="4823"/>
                    </a:moveTo>
                    <a:lnTo>
                      <a:pt x="8376" y="9645"/>
                    </a:lnTo>
                    <a:lnTo>
                      <a:pt x="16709" y="4823"/>
                    </a:lnTo>
                    <a:lnTo>
                      <a:pt x="8376" y="0"/>
                    </a:ln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1"/>
              <p:cNvSpPr/>
              <p:nvPr/>
            </p:nvSpPr>
            <p:spPr>
              <a:xfrm>
                <a:off x="4316025" y="2369700"/>
                <a:ext cx="428325" cy="252500"/>
              </a:xfrm>
              <a:custGeom>
                <a:avLst/>
                <a:gdLst/>
                <a:ahLst/>
                <a:cxnLst/>
                <a:rect l="l" t="t" r="r" b="b"/>
                <a:pathLst>
                  <a:path w="17133" h="10100" extrusionOk="0">
                    <a:moveTo>
                      <a:pt x="8588" y="497"/>
                    </a:moveTo>
                    <a:lnTo>
                      <a:pt x="16498" y="5066"/>
                    </a:lnTo>
                    <a:lnTo>
                      <a:pt x="8588" y="9635"/>
                    </a:lnTo>
                    <a:lnTo>
                      <a:pt x="635" y="5066"/>
                    </a:lnTo>
                    <a:lnTo>
                      <a:pt x="8588" y="497"/>
                    </a:lnTo>
                    <a:close/>
                    <a:moveTo>
                      <a:pt x="8583" y="0"/>
                    </a:moveTo>
                    <a:cubicBezTo>
                      <a:pt x="8546" y="0"/>
                      <a:pt x="8503" y="11"/>
                      <a:pt x="8461" y="32"/>
                    </a:cubicBezTo>
                    <a:lnTo>
                      <a:pt x="127" y="4854"/>
                    </a:lnTo>
                    <a:cubicBezTo>
                      <a:pt x="43" y="4897"/>
                      <a:pt x="1" y="4981"/>
                      <a:pt x="1" y="5066"/>
                    </a:cubicBezTo>
                    <a:cubicBezTo>
                      <a:pt x="1" y="5151"/>
                      <a:pt x="43" y="5193"/>
                      <a:pt x="127" y="5235"/>
                    </a:cubicBezTo>
                    <a:lnTo>
                      <a:pt x="8461" y="10058"/>
                    </a:lnTo>
                    <a:cubicBezTo>
                      <a:pt x="8503" y="10100"/>
                      <a:pt x="8546" y="10100"/>
                      <a:pt x="8588" y="10100"/>
                    </a:cubicBezTo>
                    <a:cubicBezTo>
                      <a:pt x="8630" y="10100"/>
                      <a:pt x="8630" y="10100"/>
                      <a:pt x="8672" y="10058"/>
                    </a:cubicBezTo>
                    <a:lnTo>
                      <a:pt x="17048" y="5235"/>
                    </a:lnTo>
                    <a:cubicBezTo>
                      <a:pt x="17091" y="5193"/>
                      <a:pt x="17133" y="5151"/>
                      <a:pt x="17133" y="5066"/>
                    </a:cubicBezTo>
                    <a:cubicBezTo>
                      <a:pt x="17133" y="4981"/>
                      <a:pt x="17091" y="4897"/>
                      <a:pt x="17048" y="4854"/>
                    </a:cubicBezTo>
                    <a:lnTo>
                      <a:pt x="8672" y="32"/>
                    </a:lnTo>
                    <a:cubicBezTo>
                      <a:pt x="8651" y="11"/>
                      <a:pt x="8620" y="0"/>
                      <a:pt x="8583" y="0"/>
                    </a:cubicBez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1"/>
              <p:cNvSpPr/>
              <p:nvPr/>
            </p:nvSpPr>
            <p:spPr>
              <a:xfrm>
                <a:off x="4316025" y="1405200"/>
                <a:ext cx="428325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17133" h="10101" extrusionOk="0">
                    <a:moveTo>
                      <a:pt x="8588" y="498"/>
                    </a:moveTo>
                    <a:lnTo>
                      <a:pt x="16498" y="5067"/>
                    </a:lnTo>
                    <a:lnTo>
                      <a:pt x="8588" y="9635"/>
                    </a:lnTo>
                    <a:lnTo>
                      <a:pt x="635" y="5067"/>
                    </a:lnTo>
                    <a:lnTo>
                      <a:pt x="8588" y="498"/>
                    </a:lnTo>
                    <a:close/>
                    <a:moveTo>
                      <a:pt x="8583" y="1"/>
                    </a:moveTo>
                    <a:cubicBezTo>
                      <a:pt x="8546" y="1"/>
                      <a:pt x="8503" y="11"/>
                      <a:pt x="8461" y="33"/>
                    </a:cubicBezTo>
                    <a:lnTo>
                      <a:pt x="127" y="4855"/>
                    </a:lnTo>
                    <a:cubicBezTo>
                      <a:pt x="43" y="4897"/>
                      <a:pt x="1" y="4982"/>
                      <a:pt x="1" y="5067"/>
                    </a:cubicBezTo>
                    <a:cubicBezTo>
                      <a:pt x="1" y="5109"/>
                      <a:pt x="43" y="5193"/>
                      <a:pt x="127" y="5236"/>
                    </a:cubicBezTo>
                    <a:lnTo>
                      <a:pt x="8461" y="10058"/>
                    </a:lnTo>
                    <a:cubicBezTo>
                      <a:pt x="8503" y="10101"/>
                      <a:pt x="8546" y="10101"/>
                      <a:pt x="8588" y="10101"/>
                    </a:cubicBezTo>
                    <a:cubicBezTo>
                      <a:pt x="8630" y="10101"/>
                      <a:pt x="8630" y="10101"/>
                      <a:pt x="8672" y="10058"/>
                    </a:cubicBezTo>
                    <a:lnTo>
                      <a:pt x="17048" y="5236"/>
                    </a:lnTo>
                    <a:cubicBezTo>
                      <a:pt x="17091" y="5193"/>
                      <a:pt x="17133" y="5109"/>
                      <a:pt x="17133" y="5067"/>
                    </a:cubicBezTo>
                    <a:cubicBezTo>
                      <a:pt x="17133" y="4982"/>
                      <a:pt x="17091" y="4897"/>
                      <a:pt x="17048" y="4855"/>
                    </a:cubicBezTo>
                    <a:lnTo>
                      <a:pt x="8672" y="33"/>
                    </a:lnTo>
                    <a:cubicBezTo>
                      <a:pt x="8651" y="11"/>
                      <a:pt x="8620" y="1"/>
                      <a:pt x="8583" y="1"/>
                    </a:cubicBez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1"/>
              <p:cNvSpPr/>
              <p:nvPr/>
            </p:nvSpPr>
            <p:spPr>
              <a:xfrm>
                <a:off x="4943150" y="1525775"/>
                <a:ext cx="218950" cy="614200"/>
              </a:xfrm>
              <a:custGeom>
                <a:avLst/>
                <a:gdLst/>
                <a:ahLst/>
                <a:cxnLst/>
                <a:rect l="l" t="t" r="r" b="b"/>
                <a:pathLst>
                  <a:path w="8758" h="24568" extrusionOk="0">
                    <a:moveTo>
                      <a:pt x="424" y="624"/>
                    </a:moveTo>
                    <a:lnTo>
                      <a:pt x="8334" y="5193"/>
                    </a:lnTo>
                    <a:lnTo>
                      <a:pt x="8334" y="23975"/>
                    </a:lnTo>
                    <a:lnTo>
                      <a:pt x="424" y="19406"/>
                    </a:lnTo>
                    <a:lnTo>
                      <a:pt x="424" y="624"/>
                    </a:lnTo>
                    <a:close/>
                    <a:moveTo>
                      <a:pt x="207" y="0"/>
                    </a:moveTo>
                    <a:cubicBezTo>
                      <a:pt x="170" y="0"/>
                      <a:pt x="128" y="11"/>
                      <a:pt x="85" y="32"/>
                    </a:cubicBezTo>
                    <a:cubicBezTo>
                      <a:pt x="43" y="74"/>
                      <a:pt x="1" y="159"/>
                      <a:pt x="1" y="244"/>
                    </a:cubicBezTo>
                    <a:lnTo>
                      <a:pt x="1" y="19491"/>
                    </a:lnTo>
                    <a:cubicBezTo>
                      <a:pt x="1" y="19576"/>
                      <a:pt x="43" y="19660"/>
                      <a:pt x="85" y="19702"/>
                    </a:cubicBezTo>
                    <a:lnTo>
                      <a:pt x="8461" y="24567"/>
                    </a:lnTo>
                    <a:lnTo>
                      <a:pt x="8546" y="24567"/>
                    </a:lnTo>
                    <a:cubicBezTo>
                      <a:pt x="8588" y="24567"/>
                      <a:pt x="8630" y="24567"/>
                      <a:pt x="8673" y="24525"/>
                    </a:cubicBezTo>
                    <a:cubicBezTo>
                      <a:pt x="8715" y="24483"/>
                      <a:pt x="8757" y="24440"/>
                      <a:pt x="8757" y="24356"/>
                    </a:cubicBezTo>
                    <a:lnTo>
                      <a:pt x="8757" y="5066"/>
                    </a:lnTo>
                    <a:cubicBezTo>
                      <a:pt x="8757" y="4981"/>
                      <a:pt x="8715" y="4897"/>
                      <a:pt x="8673" y="4854"/>
                    </a:cubicBezTo>
                    <a:lnTo>
                      <a:pt x="297" y="32"/>
                    </a:lnTo>
                    <a:cubicBezTo>
                      <a:pt x="276" y="11"/>
                      <a:pt x="244" y="0"/>
                      <a:pt x="207" y="0"/>
                    </a:cubicBez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1"/>
              <p:cNvSpPr/>
              <p:nvPr/>
            </p:nvSpPr>
            <p:spPr>
              <a:xfrm>
                <a:off x="4948450" y="1411300"/>
                <a:ext cx="417750" cy="241125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5" extrusionOk="0">
                    <a:moveTo>
                      <a:pt x="0" y="4823"/>
                    </a:moveTo>
                    <a:lnTo>
                      <a:pt x="8334" y="9645"/>
                    </a:lnTo>
                    <a:lnTo>
                      <a:pt x="16709" y="4823"/>
                    </a:lnTo>
                    <a:lnTo>
                      <a:pt x="8334" y="0"/>
                    </a:ln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1"/>
              <p:cNvSpPr/>
              <p:nvPr/>
            </p:nvSpPr>
            <p:spPr>
              <a:xfrm>
                <a:off x="4943150" y="1405200"/>
                <a:ext cx="428325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17133" h="10101" extrusionOk="0">
                    <a:moveTo>
                      <a:pt x="8546" y="498"/>
                    </a:moveTo>
                    <a:lnTo>
                      <a:pt x="16498" y="5067"/>
                    </a:lnTo>
                    <a:lnTo>
                      <a:pt x="8546" y="9635"/>
                    </a:lnTo>
                    <a:lnTo>
                      <a:pt x="635" y="5067"/>
                    </a:lnTo>
                    <a:lnTo>
                      <a:pt x="8546" y="498"/>
                    </a:lnTo>
                    <a:close/>
                    <a:moveTo>
                      <a:pt x="8551" y="1"/>
                    </a:moveTo>
                    <a:cubicBezTo>
                      <a:pt x="8514" y="1"/>
                      <a:pt x="8482" y="11"/>
                      <a:pt x="8461" y="33"/>
                    </a:cubicBezTo>
                    <a:lnTo>
                      <a:pt x="85" y="4855"/>
                    </a:lnTo>
                    <a:cubicBezTo>
                      <a:pt x="43" y="4897"/>
                      <a:pt x="1" y="4982"/>
                      <a:pt x="1" y="5067"/>
                    </a:cubicBezTo>
                    <a:cubicBezTo>
                      <a:pt x="1" y="5109"/>
                      <a:pt x="43" y="5193"/>
                      <a:pt x="85" y="5236"/>
                    </a:cubicBezTo>
                    <a:lnTo>
                      <a:pt x="8461" y="10058"/>
                    </a:lnTo>
                    <a:cubicBezTo>
                      <a:pt x="8461" y="10101"/>
                      <a:pt x="8503" y="10101"/>
                      <a:pt x="8546" y="10101"/>
                    </a:cubicBezTo>
                    <a:cubicBezTo>
                      <a:pt x="8588" y="10101"/>
                      <a:pt x="8630" y="10101"/>
                      <a:pt x="8673" y="10058"/>
                    </a:cubicBezTo>
                    <a:lnTo>
                      <a:pt x="17006" y="5236"/>
                    </a:lnTo>
                    <a:cubicBezTo>
                      <a:pt x="17091" y="5193"/>
                      <a:pt x="17133" y="5109"/>
                      <a:pt x="17133" y="5067"/>
                    </a:cubicBezTo>
                    <a:cubicBezTo>
                      <a:pt x="17133" y="4982"/>
                      <a:pt x="17091" y="4897"/>
                      <a:pt x="17006" y="4855"/>
                    </a:cubicBezTo>
                    <a:lnTo>
                      <a:pt x="8673" y="33"/>
                    </a:lnTo>
                    <a:cubicBezTo>
                      <a:pt x="8630" y="11"/>
                      <a:pt x="8588" y="1"/>
                      <a:pt x="8551" y="1"/>
                    </a:cubicBez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1"/>
              <p:cNvSpPr/>
              <p:nvPr/>
            </p:nvSpPr>
            <p:spPr>
              <a:xfrm>
                <a:off x="5156775" y="1772975"/>
                <a:ext cx="417750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6" extrusionOk="0">
                    <a:moveTo>
                      <a:pt x="1" y="4823"/>
                    </a:moveTo>
                    <a:lnTo>
                      <a:pt x="8376" y="9645"/>
                    </a:lnTo>
                    <a:lnTo>
                      <a:pt x="16710" y="4823"/>
                    </a:lnTo>
                    <a:lnTo>
                      <a:pt x="8376" y="0"/>
                    </a:ln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1"/>
              <p:cNvSpPr/>
              <p:nvPr/>
            </p:nvSpPr>
            <p:spPr>
              <a:xfrm>
                <a:off x="5366175" y="1411300"/>
                <a:ext cx="417750" cy="241125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5" extrusionOk="0">
                    <a:moveTo>
                      <a:pt x="16710" y="4823"/>
                    </a:moveTo>
                    <a:lnTo>
                      <a:pt x="8334" y="0"/>
                    </a:lnTo>
                    <a:lnTo>
                      <a:pt x="0" y="4823"/>
                    </a:lnTo>
                    <a:lnTo>
                      <a:pt x="8334" y="9645"/>
                    </a:ln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1"/>
              <p:cNvSpPr/>
              <p:nvPr/>
            </p:nvSpPr>
            <p:spPr>
              <a:xfrm>
                <a:off x="5360875" y="1405200"/>
                <a:ext cx="428350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17134" h="10101" extrusionOk="0">
                    <a:moveTo>
                      <a:pt x="8546" y="498"/>
                    </a:moveTo>
                    <a:lnTo>
                      <a:pt x="16499" y="5067"/>
                    </a:lnTo>
                    <a:lnTo>
                      <a:pt x="8546" y="9635"/>
                    </a:lnTo>
                    <a:lnTo>
                      <a:pt x="635" y="5067"/>
                    </a:lnTo>
                    <a:lnTo>
                      <a:pt x="8546" y="498"/>
                    </a:lnTo>
                    <a:close/>
                    <a:moveTo>
                      <a:pt x="8551" y="1"/>
                    </a:moveTo>
                    <a:cubicBezTo>
                      <a:pt x="8514" y="1"/>
                      <a:pt x="8482" y="11"/>
                      <a:pt x="8461" y="33"/>
                    </a:cubicBezTo>
                    <a:lnTo>
                      <a:pt x="85" y="4855"/>
                    </a:lnTo>
                    <a:cubicBezTo>
                      <a:pt x="43" y="4897"/>
                      <a:pt x="1" y="4982"/>
                      <a:pt x="1" y="5067"/>
                    </a:cubicBezTo>
                    <a:cubicBezTo>
                      <a:pt x="1" y="5109"/>
                      <a:pt x="43" y="5193"/>
                      <a:pt x="85" y="5236"/>
                    </a:cubicBezTo>
                    <a:lnTo>
                      <a:pt x="8461" y="10058"/>
                    </a:lnTo>
                    <a:cubicBezTo>
                      <a:pt x="8461" y="10101"/>
                      <a:pt x="8504" y="10101"/>
                      <a:pt x="8546" y="10101"/>
                    </a:cubicBezTo>
                    <a:cubicBezTo>
                      <a:pt x="8588" y="10101"/>
                      <a:pt x="8630" y="10101"/>
                      <a:pt x="8673" y="10058"/>
                    </a:cubicBezTo>
                    <a:lnTo>
                      <a:pt x="17006" y="5236"/>
                    </a:lnTo>
                    <a:cubicBezTo>
                      <a:pt x="17091" y="5193"/>
                      <a:pt x="17133" y="5109"/>
                      <a:pt x="17133" y="5067"/>
                    </a:cubicBezTo>
                    <a:cubicBezTo>
                      <a:pt x="17133" y="4982"/>
                      <a:pt x="17091" y="4897"/>
                      <a:pt x="17006" y="4855"/>
                    </a:cubicBezTo>
                    <a:lnTo>
                      <a:pt x="8673" y="33"/>
                    </a:lnTo>
                    <a:cubicBezTo>
                      <a:pt x="8630" y="11"/>
                      <a:pt x="8588" y="1"/>
                      <a:pt x="8551" y="1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1"/>
              <p:cNvSpPr/>
              <p:nvPr/>
            </p:nvSpPr>
            <p:spPr>
              <a:xfrm>
                <a:off x="6613025" y="1861025"/>
                <a:ext cx="221050" cy="373075"/>
              </a:xfrm>
              <a:custGeom>
                <a:avLst/>
                <a:gdLst/>
                <a:ahLst/>
                <a:cxnLst/>
                <a:rect l="l" t="t" r="r" b="b"/>
                <a:pathLst>
                  <a:path w="8842" h="14923" extrusionOk="0">
                    <a:moveTo>
                      <a:pt x="8419" y="582"/>
                    </a:moveTo>
                    <a:lnTo>
                      <a:pt x="8419" y="9719"/>
                    </a:lnTo>
                    <a:lnTo>
                      <a:pt x="466" y="14288"/>
                    </a:lnTo>
                    <a:lnTo>
                      <a:pt x="466" y="5150"/>
                    </a:lnTo>
                    <a:lnTo>
                      <a:pt x="8419" y="582"/>
                    </a:lnTo>
                    <a:close/>
                    <a:moveTo>
                      <a:pt x="8593" y="0"/>
                    </a:moveTo>
                    <a:cubicBezTo>
                      <a:pt x="8556" y="0"/>
                      <a:pt x="8524" y="11"/>
                      <a:pt x="8503" y="32"/>
                    </a:cubicBezTo>
                    <a:lnTo>
                      <a:pt x="127" y="4854"/>
                    </a:lnTo>
                    <a:cubicBezTo>
                      <a:pt x="85" y="4896"/>
                      <a:pt x="43" y="4939"/>
                      <a:pt x="43" y="5023"/>
                    </a:cubicBezTo>
                    <a:lnTo>
                      <a:pt x="43" y="14668"/>
                    </a:lnTo>
                    <a:cubicBezTo>
                      <a:pt x="0" y="14753"/>
                      <a:pt x="43" y="14837"/>
                      <a:pt x="127" y="14880"/>
                    </a:cubicBezTo>
                    <a:cubicBezTo>
                      <a:pt x="170" y="14880"/>
                      <a:pt x="212" y="14922"/>
                      <a:pt x="254" y="14922"/>
                    </a:cubicBezTo>
                    <a:cubicBezTo>
                      <a:pt x="297" y="14922"/>
                      <a:pt x="339" y="14880"/>
                      <a:pt x="339" y="14880"/>
                    </a:cubicBezTo>
                    <a:lnTo>
                      <a:pt x="8715" y="10057"/>
                    </a:lnTo>
                    <a:cubicBezTo>
                      <a:pt x="8799" y="10015"/>
                      <a:pt x="8842" y="9930"/>
                      <a:pt x="8842" y="9846"/>
                    </a:cubicBezTo>
                    <a:lnTo>
                      <a:pt x="8842" y="201"/>
                    </a:lnTo>
                    <a:cubicBezTo>
                      <a:pt x="8842" y="116"/>
                      <a:pt x="8799" y="74"/>
                      <a:pt x="8715" y="32"/>
                    </a:cubicBezTo>
                    <a:cubicBezTo>
                      <a:pt x="8672" y="11"/>
                      <a:pt x="8630" y="0"/>
                      <a:pt x="8593" y="0"/>
                    </a:cubicBez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1"/>
              <p:cNvSpPr/>
              <p:nvPr/>
            </p:nvSpPr>
            <p:spPr>
              <a:xfrm>
                <a:off x="6409975" y="1745475"/>
                <a:ext cx="417750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6" extrusionOk="0">
                    <a:moveTo>
                      <a:pt x="8376" y="1"/>
                    </a:moveTo>
                    <a:lnTo>
                      <a:pt x="0" y="4823"/>
                    </a:lnTo>
                    <a:lnTo>
                      <a:pt x="8376" y="9645"/>
                    </a:lnTo>
                    <a:lnTo>
                      <a:pt x="16710" y="4823"/>
                    </a:ln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1"/>
              <p:cNvSpPr/>
              <p:nvPr/>
            </p:nvSpPr>
            <p:spPr>
              <a:xfrm>
                <a:off x="6403625" y="1740450"/>
                <a:ext cx="430450" cy="251450"/>
              </a:xfrm>
              <a:custGeom>
                <a:avLst/>
                <a:gdLst/>
                <a:ahLst/>
                <a:cxnLst/>
                <a:rect l="l" t="t" r="r" b="b"/>
                <a:pathLst>
                  <a:path w="17218" h="10058" extrusionOk="0">
                    <a:moveTo>
                      <a:pt x="8630" y="455"/>
                    </a:moveTo>
                    <a:lnTo>
                      <a:pt x="16541" y="5024"/>
                    </a:lnTo>
                    <a:lnTo>
                      <a:pt x="8630" y="9593"/>
                    </a:lnTo>
                    <a:lnTo>
                      <a:pt x="677" y="5024"/>
                    </a:lnTo>
                    <a:lnTo>
                      <a:pt x="8630" y="455"/>
                    </a:lnTo>
                    <a:close/>
                    <a:moveTo>
                      <a:pt x="8625" y="1"/>
                    </a:moveTo>
                    <a:cubicBezTo>
                      <a:pt x="8588" y="1"/>
                      <a:pt x="8546" y="11"/>
                      <a:pt x="8503" y="32"/>
                    </a:cubicBezTo>
                    <a:lnTo>
                      <a:pt x="170" y="4812"/>
                    </a:lnTo>
                    <a:cubicBezTo>
                      <a:pt x="1" y="4897"/>
                      <a:pt x="1" y="5109"/>
                      <a:pt x="170" y="5193"/>
                    </a:cubicBezTo>
                    <a:lnTo>
                      <a:pt x="8503" y="10016"/>
                    </a:lnTo>
                    <a:cubicBezTo>
                      <a:pt x="8546" y="10058"/>
                      <a:pt x="8588" y="10058"/>
                      <a:pt x="8630" y="10058"/>
                    </a:cubicBezTo>
                    <a:lnTo>
                      <a:pt x="8715" y="10058"/>
                    </a:lnTo>
                    <a:lnTo>
                      <a:pt x="17091" y="5235"/>
                    </a:lnTo>
                    <a:cubicBezTo>
                      <a:pt x="17218" y="5151"/>
                      <a:pt x="17218" y="4897"/>
                      <a:pt x="17091" y="4855"/>
                    </a:cubicBezTo>
                    <a:lnTo>
                      <a:pt x="8715" y="32"/>
                    </a:lnTo>
                    <a:cubicBezTo>
                      <a:pt x="8694" y="11"/>
                      <a:pt x="8662" y="1"/>
                      <a:pt x="8625" y="1"/>
                    </a:cubicBez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1"/>
              <p:cNvSpPr/>
              <p:nvPr/>
            </p:nvSpPr>
            <p:spPr>
              <a:xfrm>
                <a:off x="6404675" y="1861025"/>
                <a:ext cx="220000" cy="373075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14923" extrusionOk="0">
                    <a:moveTo>
                      <a:pt x="466" y="582"/>
                    </a:moveTo>
                    <a:lnTo>
                      <a:pt x="8377" y="5150"/>
                    </a:lnTo>
                    <a:lnTo>
                      <a:pt x="8377" y="14288"/>
                    </a:lnTo>
                    <a:lnTo>
                      <a:pt x="466" y="9719"/>
                    </a:lnTo>
                    <a:lnTo>
                      <a:pt x="466" y="582"/>
                    </a:lnTo>
                    <a:close/>
                    <a:moveTo>
                      <a:pt x="218" y="0"/>
                    </a:moveTo>
                    <a:cubicBezTo>
                      <a:pt x="181" y="0"/>
                      <a:pt x="149" y="11"/>
                      <a:pt x="128" y="32"/>
                    </a:cubicBezTo>
                    <a:cubicBezTo>
                      <a:pt x="43" y="74"/>
                      <a:pt x="1" y="116"/>
                      <a:pt x="1" y="201"/>
                    </a:cubicBezTo>
                    <a:lnTo>
                      <a:pt x="1" y="9846"/>
                    </a:lnTo>
                    <a:cubicBezTo>
                      <a:pt x="1" y="9930"/>
                      <a:pt x="43" y="10015"/>
                      <a:pt x="128" y="10057"/>
                    </a:cubicBezTo>
                    <a:lnTo>
                      <a:pt x="8461" y="14880"/>
                    </a:lnTo>
                    <a:cubicBezTo>
                      <a:pt x="8504" y="14880"/>
                      <a:pt x="8546" y="14922"/>
                      <a:pt x="8588" y="14922"/>
                    </a:cubicBezTo>
                    <a:cubicBezTo>
                      <a:pt x="8631" y="14922"/>
                      <a:pt x="8673" y="14880"/>
                      <a:pt x="8673" y="14880"/>
                    </a:cubicBezTo>
                    <a:cubicBezTo>
                      <a:pt x="8757" y="14837"/>
                      <a:pt x="8800" y="14753"/>
                      <a:pt x="8800" y="14668"/>
                    </a:cubicBezTo>
                    <a:lnTo>
                      <a:pt x="8800" y="5023"/>
                    </a:lnTo>
                    <a:cubicBezTo>
                      <a:pt x="8800" y="4939"/>
                      <a:pt x="8757" y="4896"/>
                      <a:pt x="8673" y="4854"/>
                    </a:cubicBezTo>
                    <a:lnTo>
                      <a:pt x="339" y="32"/>
                    </a:lnTo>
                    <a:cubicBezTo>
                      <a:pt x="297" y="11"/>
                      <a:pt x="255" y="0"/>
                      <a:pt x="218" y="0"/>
                    </a:cubicBez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1"/>
              <p:cNvSpPr/>
              <p:nvPr/>
            </p:nvSpPr>
            <p:spPr>
              <a:xfrm>
                <a:off x="5986950" y="1499325"/>
                <a:ext cx="429400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17176" h="10101" extrusionOk="0">
                    <a:moveTo>
                      <a:pt x="8588" y="456"/>
                    </a:moveTo>
                    <a:lnTo>
                      <a:pt x="16498" y="5024"/>
                    </a:lnTo>
                    <a:lnTo>
                      <a:pt x="8588" y="9593"/>
                    </a:lnTo>
                    <a:lnTo>
                      <a:pt x="635" y="5024"/>
                    </a:lnTo>
                    <a:lnTo>
                      <a:pt x="8588" y="456"/>
                    </a:lnTo>
                    <a:close/>
                    <a:moveTo>
                      <a:pt x="8583" y="1"/>
                    </a:moveTo>
                    <a:cubicBezTo>
                      <a:pt x="8546" y="1"/>
                      <a:pt x="8503" y="11"/>
                      <a:pt x="8461" y="33"/>
                    </a:cubicBezTo>
                    <a:lnTo>
                      <a:pt x="128" y="4855"/>
                    </a:lnTo>
                    <a:cubicBezTo>
                      <a:pt x="43" y="4897"/>
                      <a:pt x="1" y="4940"/>
                      <a:pt x="1" y="5024"/>
                    </a:cubicBezTo>
                    <a:cubicBezTo>
                      <a:pt x="1" y="5109"/>
                      <a:pt x="43" y="5193"/>
                      <a:pt x="128" y="5236"/>
                    </a:cubicBezTo>
                    <a:lnTo>
                      <a:pt x="8461" y="10058"/>
                    </a:lnTo>
                    <a:cubicBezTo>
                      <a:pt x="8503" y="10058"/>
                      <a:pt x="8546" y="10100"/>
                      <a:pt x="8588" y="10100"/>
                    </a:cubicBezTo>
                    <a:cubicBezTo>
                      <a:pt x="8630" y="10058"/>
                      <a:pt x="8673" y="10058"/>
                      <a:pt x="8673" y="10058"/>
                    </a:cubicBezTo>
                    <a:lnTo>
                      <a:pt x="17048" y="5236"/>
                    </a:lnTo>
                    <a:cubicBezTo>
                      <a:pt x="17091" y="5193"/>
                      <a:pt x="17133" y="5109"/>
                      <a:pt x="17175" y="5024"/>
                    </a:cubicBezTo>
                    <a:cubicBezTo>
                      <a:pt x="17133" y="4940"/>
                      <a:pt x="17091" y="4897"/>
                      <a:pt x="17048" y="4855"/>
                    </a:cubicBezTo>
                    <a:lnTo>
                      <a:pt x="8673" y="33"/>
                    </a:lnTo>
                    <a:cubicBezTo>
                      <a:pt x="8651" y="11"/>
                      <a:pt x="8620" y="1"/>
                      <a:pt x="8583" y="1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1"/>
              <p:cNvSpPr/>
              <p:nvPr/>
            </p:nvSpPr>
            <p:spPr>
              <a:xfrm>
                <a:off x="6195300" y="1499325"/>
                <a:ext cx="221050" cy="373075"/>
              </a:xfrm>
              <a:custGeom>
                <a:avLst/>
                <a:gdLst/>
                <a:ahLst/>
                <a:cxnLst/>
                <a:rect l="l" t="t" r="r" b="b"/>
                <a:pathLst>
                  <a:path w="8842" h="14923" extrusionOk="0">
                    <a:moveTo>
                      <a:pt x="465" y="582"/>
                    </a:moveTo>
                    <a:lnTo>
                      <a:pt x="8418" y="5151"/>
                    </a:lnTo>
                    <a:lnTo>
                      <a:pt x="8418" y="14288"/>
                    </a:lnTo>
                    <a:lnTo>
                      <a:pt x="465" y="9720"/>
                    </a:lnTo>
                    <a:lnTo>
                      <a:pt x="465" y="582"/>
                    </a:lnTo>
                    <a:close/>
                    <a:moveTo>
                      <a:pt x="249" y="1"/>
                    </a:moveTo>
                    <a:cubicBezTo>
                      <a:pt x="212" y="1"/>
                      <a:pt x="169" y="11"/>
                      <a:pt x="127" y="33"/>
                    </a:cubicBezTo>
                    <a:cubicBezTo>
                      <a:pt x="85" y="75"/>
                      <a:pt x="42" y="117"/>
                      <a:pt x="42" y="202"/>
                    </a:cubicBezTo>
                    <a:lnTo>
                      <a:pt x="42" y="9847"/>
                    </a:lnTo>
                    <a:cubicBezTo>
                      <a:pt x="0" y="9931"/>
                      <a:pt x="42" y="10016"/>
                      <a:pt x="127" y="10058"/>
                    </a:cubicBezTo>
                    <a:lnTo>
                      <a:pt x="8503" y="14880"/>
                    </a:lnTo>
                    <a:cubicBezTo>
                      <a:pt x="8503" y="14880"/>
                      <a:pt x="8545" y="14880"/>
                      <a:pt x="8587" y="14923"/>
                    </a:cubicBezTo>
                    <a:cubicBezTo>
                      <a:pt x="8630" y="14880"/>
                      <a:pt x="8672" y="14880"/>
                      <a:pt x="8714" y="14880"/>
                    </a:cubicBezTo>
                    <a:cubicBezTo>
                      <a:pt x="8799" y="14838"/>
                      <a:pt x="8841" y="14754"/>
                      <a:pt x="8841" y="14669"/>
                    </a:cubicBezTo>
                    <a:lnTo>
                      <a:pt x="8841" y="5024"/>
                    </a:lnTo>
                    <a:cubicBezTo>
                      <a:pt x="8799" y="4940"/>
                      <a:pt x="8757" y="4897"/>
                      <a:pt x="8714" y="4855"/>
                    </a:cubicBezTo>
                    <a:lnTo>
                      <a:pt x="339" y="33"/>
                    </a:lnTo>
                    <a:cubicBezTo>
                      <a:pt x="317" y="11"/>
                      <a:pt x="286" y="1"/>
                      <a:pt x="249" y="1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1"/>
              <p:cNvSpPr/>
              <p:nvPr/>
            </p:nvSpPr>
            <p:spPr>
              <a:xfrm>
                <a:off x="5986950" y="1499325"/>
                <a:ext cx="220000" cy="373075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14923" extrusionOk="0">
                    <a:moveTo>
                      <a:pt x="8376" y="582"/>
                    </a:moveTo>
                    <a:lnTo>
                      <a:pt x="8376" y="9720"/>
                    </a:lnTo>
                    <a:lnTo>
                      <a:pt x="466" y="14288"/>
                    </a:lnTo>
                    <a:lnTo>
                      <a:pt x="466" y="5151"/>
                    </a:lnTo>
                    <a:lnTo>
                      <a:pt x="8376" y="582"/>
                    </a:lnTo>
                    <a:close/>
                    <a:moveTo>
                      <a:pt x="8583" y="1"/>
                    </a:moveTo>
                    <a:cubicBezTo>
                      <a:pt x="8546" y="1"/>
                      <a:pt x="8503" y="11"/>
                      <a:pt x="8461" y="33"/>
                    </a:cubicBezTo>
                    <a:lnTo>
                      <a:pt x="128" y="4855"/>
                    </a:lnTo>
                    <a:cubicBezTo>
                      <a:pt x="43" y="4897"/>
                      <a:pt x="1" y="4940"/>
                      <a:pt x="1" y="5024"/>
                    </a:cubicBezTo>
                    <a:lnTo>
                      <a:pt x="1" y="14669"/>
                    </a:lnTo>
                    <a:cubicBezTo>
                      <a:pt x="1" y="14754"/>
                      <a:pt x="43" y="14838"/>
                      <a:pt x="128" y="14880"/>
                    </a:cubicBezTo>
                    <a:cubicBezTo>
                      <a:pt x="128" y="14880"/>
                      <a:pt x="170" y="14923"/>
                      <a:pt x="212" y="14923"/>
                    </a:cubicBezTo>
                    <a:cubicBezTo>
                      <a:pt x="254" y="14880"/>
                      <a:pt x="297" y="14880"/>
                      <a:pt x="339" y="14880"/>
                    </a:cubicBezTo>
                    <a:lnTo>
                      <a:pt x="8673" y="10058"/>
                    </a:lnTo>
                    <a:cubicBezTo>
                      <a:pt x="8757" y="10016"/>
                      <a:pt x="8799" y="9931"/>
                      <a:pt x="8799" y="9847"/>
                    </a:cubicBezTo>
                    <a:lnTo>
                      <a:pt x="8799" y="202"/>
                    </a:lnTo>
                    <a:cubicBezTo>
                      <a:pt x="8799" y="117"/>
                      <a:pt x="8757" y="75"/>
                      <a:pt x="8673" y="33"/>
                    </a:cubicBezTo>
                    <a:cubicBezTo>
                      <a:pt x="8651" y="11"/>
                      <a:pt x="8620" y="1"/>
                      <a:pt x="8583" y="1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1"/>
              <p:cNvSpPr/>
              <p:nvPr/>
            </p:nvSpPr>
            <p:spPr>
              <a:xfrm>
                <a:off x="5992250" y="1745475"/>
                <a:ext cx="417750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6" extrusionOk="0">
                    <a:moveTo>
                      <a:pt x="8376" y="9645"/>
                    </a:moveTo>
                    <a:lnTo>
                      <a:pt x="16709" y="4823"/>
                    </a:lnTo>
                    <a:lnTo>
                      <a:pt x="8376" y="1"/>
                    </a:lnTo>
                    <a:lnTo>
                      <a:pt x="0" y="4823"/>
                    </a:ln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1"/>
              <p:cNvSpPr/>
              <p:nvPr/>
            </p:nvSpPr>
            <p:spPr>
              <a:xfrm>
                <a:off x="5985900" y="1740450"/>
                <a:ext cx="430450" cy="251450"/>
              </a:xfrm>
              <a:custGeom>
                <a:avLst/>
                <a:gdLst/>
                <a:ahLst/>
                <a:cxnLst/>
                <a:rect l="l" t="t" r="r" b="b"/>
                <a:pathLst>
                  <a:path w="17218" h="10058" extrusionOk="0">
                    <a:moveTo>
                      <a:pt x="8630" y="455"/>
                    </a:moveTo>
                    <a:lnTo>
                      <a:pt x="16540" y="5024"/>
                    </a:lnTo>
                    <a:lnTo>
                      <a:pt x="8630" y="9593"/>
                    </a:lnTo>
                    <a:lnTo>
                      <a:pt x="677" y="5024"/>
                    </a:lnTo>
                    <a:lnTo>
                      <a:pt x="8630" y="455"/>
                    </a:lnTo>
                    <a:close/>
                    <a:moveTo>
                      <a:pt x="8625" y="1"/>
                    </a:moveTo>
                    <a:cubicBezTo>
                      <a:pt x="8588" y="1"/>
                      <a:pt x="8545" y="11"/>
                      <a:pt x="8503" y="32"/>
                    </a:cubicBezTo>
                    <a:lnTo>
                      <a:pt x="170" y="4812"/>
                    </a:lnTo>
                    <a:cubicBezTo>
                      <a:pt x="0" y="4897"/>
                      <a:pt x="0" y="5109"/>
                      <a:pt x="170" y="5193"/>
                    </a:cubicBezTo>
                    <a:lnTo>
                      <a:pt x="8503" y="10016"/>
                    </a:lnTo>
                    <a:cubicBezTo>
                      <a:pt x="8545" y="10058"/>
                      <a:pt x="8588" y="10058"/>
                      <a:pt x="8630" y="10058"/>
                    </a:cubicBezTo>
                    <a:lnTo>
                      <a:pt x="8715" y="10058"/>
                    </a:lnTo>
                    <a:lnTo>
                      <a:pt x="17090" y="5235"/>
                    </a:lnTo>
                    <a:cubicBezTo>
                      <a:pt x="17217" y="5151"/>
                      <a:pt x="17217" y="4897"/>
                      <a:pt x="17090" y="4855"/>
                    </a:cubicBezTo>
                    <a:lnTo>
                      <a:pt x="8715" y="32"/>
                    </a:lnTo>
                    <a:cubicBezTo>
                      <a:pt x="8693" y="11"/>
                      <a:pt x="8662" y="1"/>
                      <a:pt x="8625" y="1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11"/>
              <p:cNvSpPr/>
              <p:nvPr/>
            </p:nvSpPr>
            <p:spPr>
              <a:xfrm>
                <a:off x="6409975" y="2227725"/>
                <a:ext cx="417750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46" extrusionOk="0">
                    <a:moveTo>
                      <a:pt x="16710" y="4823"/>
                    </a:moveTo>
                    <a:lnTo>
                      <a:pt x="8376" y="0"/>
                    </a:lnTo>
                    <a:lnTo>
                      <a:pt x="0" y="4823"/>
                    </a:lnTo>
                    <a:lnTo>
                      <a:pt x="8376" y="9645"/>
                    </a:ln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11"/>
              <p:cNvSpPr/>
              <p:nvPr/>
            </p:nvSpPr>
            <p:spPr>
              <a:xfrm>
                <a:off x="6403625" y="2223750"/>
                <a:ext cx="430450" cy="251450"/>
              </a:xfrm>
              <a:custGeom>
                <a:avLst/>
                <a:gdLst/>
                <a:ahLst/>
                <a:cxnLst/>
                <a:rect l="l" t="t" r="r" b="b"/>
                <a:pathLst>
                  <a:path w="17218" h="10058" extrusionOk="0">
                    <a:moveTo>
                      <a:pt x="8630" y="413"/>
                    </a:moveTo>
                    <a:lnTo>
                      <a:pt x="16541" y="4982"/>
                    </a:lnTo>
                    <a:lnTo>
                      <a:pt x="8630" y="9550"/>
                    </a:lnTo>
                    <a:lnTo>
                      <a:pt x="677" y="4982"/>
                    </a:lnTo>
                    <a:lnTo>
                      <a:pt x="8630" y="413"/>
                    </a:lnTo>
                    <a:close/>
                    <a:moveTo>
                      <a:pt x="8625" y="1"/>
                    </a:moveTo>
                    <a:cubicBezTo>
                      <a:pt x="8588" y="1"/>
                      <a:pt x="8546" y="11"/>
                      <a:pt x="8503" y="32"/>
                    </a:cubicBezTo>
                    <a:lnTo>
                      <a:pt x="170" y="4855"/>
                    </a:lnTo>
                    <a:cubicBezTo>
                      <a:pt x="1" y="4897"/>
                      <a:pt x="1" y="5151"/>
                      <a:pt x="170" y="5235"/>
                    </a:cubicBezTo>
                    <a:lnTo>
                      <a:pt x="8503" y="10058"/>
                    </a:lnTo>
                    <a:lnTo>
                      <a:pt x="8715" y="10058"/>
                    </a:lnTo>
                    <a:lnTo>
                      <a:pt x="17091" y="5235"/>
                    </a:lnTo>
                    <a:cubicBezTo>
                      <a:pt x="17218" y="5151"/>
                      <a:pt x="17218" y="4897"/>
                      <a:pt x="17091" y="4855"/>
                    </a:cubicBezTo>
                    <a:lnTo>
                      <a:pt x="8715" y="32"/>
                    </a:lnTo>
                    <a:cubicBezTo>
                      <a:pt x="8694" y="11"/>
                      <a:pt x="8662" y="1"/>
                      <a:pt x="8625" y="1"/>
                    </a:cubicBez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1"/>
              <p:cNvSpPr/>
              <p:nvPr/>
            </p:nvSpPr>
            <p:spPr>
              <a:xfrm>
                <a:off x="6404675" y="2343250"/>
                <a:ext cx="429400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17176" h="10101" extrusionOk="0">
                    <a:moveTo>
                      <a:pt x="8588" y="498"/>
                    </a:moveTo>
                    <a:lnTo>
                      <a:pt x="16499" y="5024"/>
                    </a:lnTo>
                    <a:lnTo>
                      <a:pt x="8588" y="9593"/>
                    </a:lnTo>
                    <a:lnTo>
                      <a:pt x="635" y="5024"/>
                    </a:lnTo>
                    <a:lnTo>
                      <a:pt x="8588" y="498"/>
                    </a:lnTo>
                    <a:close/>
                    <a:moveTo>
                      <a:pt x="8583" y="1"/>
                    </a:moveTo>
                    <a:cubicBezTo>
                      <a:pt x="8546" y="1"/>
                      <a:pt x="8504" y="11"/>
                      <a:pt x="8461" y="32"/>
                    </a:cubicBezTo>
                    <a:lnTo>
                      <a:pt x="128" y="4855"/>
                    </a:lnTo>
                    <a:cubicBezTo>
                      <a:pt x="43" y="4897"/>
                      <a:pt x="1" y="4982"/>
                      <a:pt x="1" y="5024"/>
                    </a:cubicBezTo>
                    <a:cubicBezTo>
                      <a:pt x="1" y="5109"/>
                      <a:pt x="43" y="5193"/>
                      <a:pt x="128" y="5236"/>
                    </a:cubicBezTo>
                    <a:lnTo>
                      <a:pt x="8461" y="10058"/>
                    </a:lnTo>
                    <a:cubicBezTo>
                      <a:pt x="8504" y="10058"/>
                      <a:pt x="8546" y="10100"/>
                      <a:pt x="8588" y="10100"/>
                    </a:cubicBezTo>
                    <a:cubicBezTo>
                      <a:pt x="8631" y="10100"/>
                      <a:pt x="8673" y="10058"/>
                      <a:pt x="8673" y="10058"/>
                    </a:cubicBezTo>
                    <a:lnTo>
                      <a:pt x="17049" y="5236"/>
                    </a:lnTo>
                    <a:cubicBezTo>
                      <a:pt x="17091" y="5193"/>
                      <a:pt x="17133" y="5109"/>
                      <a:pt x="17176" y="5024"/>
                    </a:cubicBezTo>
                    <a:cubicBezTo>
                      <a:pt x="17133" y="4982"/>
                      <a:pt x="17091" y="4897"/>
                      <a:pt x="17049" y="4855"/>
                    </a:cubicBezTo>
                    <a:lnTo>
                      <a:pt x="8673" y="32"/>
                    </a:lnTo>
                    <a:cubicBezTo>
                      <a:pt x="8652" y="11"/>
                      <a:pt x="8620" y="1"/>
                      <a:pt x="8583" y="1"/>
                    </a:cubicBez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1"/>
              <p:cNvSpPr/>
              <p:nvPr/>
            </p:nvSpPr>
            <p:spPr>
              <a:xfrm>
                <a:off x="5986950" y="1861025"/>
                <a:ext cx="22000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24567" extrusionOk="0">
                    <a:moveTo>
                      <a:pt x="466" y="582"/>
                    </a:moveTo>
                    <a:lnTo>
                      <a:pt x="8376" y="5150"/>
                    </a:lnTo>
                    <a:lnTo>
                      <a:pt x="8376" y="23932"/>
                    </a:lnTo>
                    <a:lnTo>
                      <a:pt x="466" y="19364"/>
                    </a:lnTo>
                    <a:lnTo>
                      <a:pt x="466" y="582"/>
                    </a:lnTo>
                    <a:close/>
                    <a:moveTo>
                      <a:pt x="217" y="0"/>
                    </a:moveTo>
                    <a:cubicBezTo>
                      <a:pt x="180" y="0"/>
                      <a:pt x="149" y="11"/>
                      <a:pt x="128" y="32"/>
                    </a:cubicBezTo>
                    <a:cubicBezTo>
                      <a:pt x="43" y="74"/>
                      <a:pt x="1" y="116"/>
                      <a:pt x="1" y="201"/>
                    </a:cubicBezTo>
                    <a:lnTo>
                      <a:pt x="1" y="19533"/>
                    </a:lnTo>
                    <a:cubicBezTo>
                      <a:pt x="1" y="19618"/>
                      <a:pt x="43" y="19702"/>
                      <a:pt x="128" y="19744"/>
                    </a:cubicBezTo>
                    <a:lnTo>
                      <a:pt x="8461" y="24567"/>
                    </a:lnTo>
                    <a:lnTo>
                      <a:pt x="8588" y="24567"/>
                    </a:lnTo>
                    <a:cubicBezTo>
                      <a:pt x="8630" y="24567"/>
                      <a:pt x="8673" y="24525"/>
                      <a:pt x="8673" y="24525"/>
                    </a:cubicBezTo>
                    <a:cubicBezTo>
                      <a:pt x="8757" y="24482"/>
                      <a:pt x="8799" y="24398"/>
                      <a:pt x="8799" y="24313"/>
                    </a:cubicBezTo>
                    <a:lnTo>
                      <a:pt x="8799" y="5023"/>
                    </a:lnTo>
                    <a:cubicBezTo>
                      <a:pt x="8799" y="4939"/>
                      <a:pt x="8757" y="4896"/>
                      <a:pt x="8673" y="4854"/>
                    </a:cubicBezTo>
                    <a:lnTo>
                      <a:pt x="339" y="32"/>
                    </a:lnTo>
                    <a:cubicBezTo>
                      <a:pt x="297" y="11"/>
                      <a:pt x="254" y="0"/>
                      <a:pt x="217" y="0"/>
                    </a:cubicBez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1"/>
              <p:cNvSpPr/>
              <p:nvPr/>
            </p:nvSpPr>
            <p:spPr>
              <a:xfrm>
                <a:off x="5783900" y="2348275"/>
                <a:ext cx="417750" cy="242200"/>
              </a:xfrm>
              <a:custGeom>
                <a:avLst/>
                <a:gdLst/>
                <a:ahLst/>
                <a:cxnLst/>
                <a:rect l="l" t="t" r="r" b="b"/>
                <a:pathLst>
                  <a:path w="16710" h="9688" extrusionOk="0">
                    <a:moveTo>
                      <a:pt x="16710" y="4823"/>
                    </a:moveTo>
                    <a:lnTo>
                      <a:pt x="8334" y="1"/>
                    </a:lnTo>
                    <a:lnTo>
                      <a:pt x="1" y="4823"/>
                    </a:lnTo>
                    <a:lnTo>
                      <a:pt x="8334" y="9688"/>
                    </a:ln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1"/>
              <p:cNvSpPr/>
              <p:nvPr/>
            </p:nvSpPr>
            <p:spPr>
              <a:xfrm>
                <a:off x="5778625" y="2343250"/>
                <a:ext cx="428325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17133" h="10101" extrusionOk="0">
                    <a:moveTo>
                      <a:pt x="8545" y="498"/>
                    </a:moveTo>
                    <a:lnTo>
                      <a:pt x="16498" y="5024"/>
                    </a:lnTo>
                    <a:lnTo>
                      <a:pt x="8545" y="9593"/>
                    </a:lnTo>
                    <a:lnTo>
                      <a:pt x="635" y="5024"/>
                    </a:lnTo>
                    <a:lnTo>
                      <a:pt x="8545" y="498"/>
                    </a:lnTo>
                    <a:close/>
                    <a:moveTo>
                      <a:pt x="8550" y="1"/>
                    </a:moveTo>
                    <a:cubicBezTo>
                      <a:pt x="8513" y="1"/>
                      <a:pt x="8482" y="11"/>
                      <a:pt x="8461" y="32"/>
                    </a:cubicBezTo>
                    <a:lnTo>
                      <a:pt x="85" y="4855"/>
                    </a:lnTo>
                    <a:cubicBezTo>
                      <a:pt x="42" y="4897"/>
                      <a:pt x="0" y="4982"/>
                      <a:pt x="0" y="5024"/>
                    </a:cubicBezTo>
                    <a:cubicBezTo>
                      <a:pt x="0" y="5109"/>
                      <a:pt x="42" y="5193"/>
                      <a:pt x="85" y="5236"/>
                    </a:cubicBezTo>
                    <a:lnTo>
                      <a:pt x="8461" y="10058"/>
                    </a:lnTo>
                    <a:cubicBezTo>
                      <a:pt x="8461" y="10058"/>
                      <a:pt x="8503" y="10100"/>
                      <a:pt x="8545" y="10100"/>
                    </a:cubicBezTo>
                    <a:cubicBezTo>
                      <a:pt x="8587" y="10100"/>
                      <a:pt x="8630" y="10058"/>
                      <a:pt x="8672" y="10058"/>
                    </a:cubicBezTo>
                    <a:lnTo>
                      <a:pt x="17006" y="5236"/>
                    </a:lnTo>
                    <a:cubicBezTo>
                      <a:pt x="17090" y="5193"/>
                      <a:pt x="17132" y="5109"/>
                      <a:pt x="17132" y="5024"/>
                    </a:cubicBezTo>
                    <a:cubicBezTo>
                      <a:pt x="17132" y="4982"/>
                      <a:pt x="17090" y="4897"/>
                      <a:pt x="17006" y="4855"/>
                    </a:cubicBezTo>
                    <a:lnTo>
                      <a:pt x="8672" y="32"/>
                    </a:lnTo>
                    <a:cubicBezTo>
                      <a:pt x="8630" y="11"/>
                      <a:pt x="8587" y="1"/>
                      <a:pt x="8550" y="1"/>
                    </a:cubicBezTo>
                    <a:close/>
                  </a:path>
                </a:pathLst>
              </a:custGeom>
              <a:solidFill>
                <a:srgbClr val="FDBC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1"/>
              <p:cNvSpPr/>
              <p:nvPr/>
            </p:nvSpPr>
            <p:spPr>
              <a:xfrm>
                <a:off x="5574500" y="1986600"/>
                <a:ext cx="417775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16711" h="9646" extrusionOk="0">
                    <a:moveTo>
                      <a:pt x="16710" y="4823"/>
                    </a:moveTo>
                    <a:lnTo>
                      <a:pt x="8377" y="0"/>
                    </a:lnTo>
                    <a:lnTo>
                      <a:pt x="1" y="4823"/>
                    </a:lnTo>
                    <a:lnTo>
                      <a:pt x="8377" y="9645"/>
                    </a:lnTo>
                    <a:close/>
                  </a:path>
                </a:pathLst>
              </a:custGeom>
              <a:solidFill>
                <a:srgbClr val="1A1B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1"/>
              <p:cNvSpPr/>
              <p:nvPr/>
            </p:nvSpPr>
            <p:spPr>
              <a:xfrm>
                <a:off x="5360875" y="1887450"/>
                <a:ext cx="220000" cy="587750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23510" extrusionOk="0">
                    <a:moveTo>
                      <a:pt x="8377" y="625"/>
                    </a:moveTo>
                    <a:lnTo>
                      <a:pt x="8377" y="18307"/>
                    </a:lnTo>
                    <a:lnTo>
                      <a:pt x="424" y="22875"/>
                    </a:lnTo>
                    <a:lnTo>
                      <a:pt x="424" y="5193"/>
                    </a:lnTo>
                    <a:lnTo>
                      <a:pt x="8377" y="625"/>
                    </a:lnTo>
                    <a:close/>
                    <a:moveTo>
                      <a:pt x="8551" y="1"/>
                    </a:moveTo>
                    <a:cubicBezTo>
                      <a:pt x="8514" y="1"/>
                      <a:pt x="8482" y="11"/>
                      <a:pt x="8461" y="32"/>
                    </a:cubicBezTo>
                    <a:lnTo>
                      <a:pt x="85" y="4855"/>
                    </a:lnTo>
                    <a:cubicBezTo>
                      <a:pt x="43" y="4897"/>
                      <a:pt x="1" y="4982"/>
                      <a:pt x="1" y="5066"/>
                    </a:cubicBezTo>
                    <a:lnTo>
                      <a:pt x="1" y="23298"/>
                    </a:lnTo>
                    <a:cubicBezTo>
                      <a:pt x="1" y="23383"/>
                      <a:pt x="43" y="23468"/>
                      <a:pt x="85" y="23510"/>
                    </a:cubicBezTo>
                    <a:lnTo>
                      <a:pt x="212" y="23510"/>
                    </a:lnTo>
                    <a:cubicBezTo>
                      <a:pt x="255" y="23510"/>
                      <a:pt x="297" y="23468"/>
                      <a:pt x="297" y="23468"/>
                    </a:cubicBezTo>
                    <a:lnTo>
                      <a:pt x="8673" y="18645"/>
                    </a:lnTo>
                    <a:cubicBezTo>
                      <a:pt x="8757" y="18603"/>
                      <a:pt x="8800" y="18518"/>
                      <a:pt x="8800" y="18476"/>
                    </a:cubicBezTo>
                    <a:lnTo>
                      <a:pt x="8800" y="244"/>
                    </a:lnTo>
                    <a:cubicBezTo>
                      <a:pt x="8800" y="159"/>
                      <a:pt x="8757" y="75"/>
                      <a:pt x="8673" y="32"/>
                    </a:cubicBezTo>
                    <a:cubicBezTo>
                      <a:pt x="8630" y="11"/>
                      <a:pt x="8588" y="1"/>
                      <a:pt x="8551" y="1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1"/>
              <p:cNvSpPr/>
              <p:nvPr/>
            </p:nvSpPr>
            <p:spPr>
              <a:xfrm>
                <a:off x="5360875" y="2343250"/>
                <a:ext cx="428350" cy="252525"/>
              </a:xfrm>
              <a:custGeom>
                <a:avLst/>
                <a:gdLst/>
                <a:ahLst/>
                <a:cxnLst/>
                <a:rect l="l" t="t" r="r" b="b"/>
                <a:pathLst>
                  <a:path w="17134" h="10101" extrusionOk="0">
                    <a:moveTo>
                      <a:pt x="8546" y="498"/>
                    </a:moveTo>
                    <a:lnTo>
                      <a:pt x="16499" y="5024"/>
                    </a:lnTo>
                    <a:lnTo>
                      <a:pt x="8546" y="9593"/>
                    </a:lnTo>
                    <a:lnTo>
                      <a:pt x="635" y="5024"/>
                    </a:lnTo>
                    <a:lnTo>
                      <a:pt x="8546" y="498"/>
                    </a:lnTo>
                    <a:close/>
                    <a:moveTo>
                      <a:pt x="8551" y="1"/>
                    </a:moveTo>
                    <a:cubicBezTo>
                      <a:pt x="8514" y="1"/>
                      <a:pt x="8482" y="11"/>
                      <a:pt x="8461" y="32"/>
                    </a:cubicBezTo>
                    <a:lnTo>
                      <a:pt x="85" y="4855"/>
                    </a:lnTo>
                    <a:cubicBezTo>
                      <a:pt x="43" y="4897"/>
                      <a:pt x="1" y="4982"/>
                      <a:pt x="1" y="5024"/>
                    </a:cubicBezTo>
                    <a:cubicBezTo>
                      <a:pt x="1" y="5109"/>
                      <a:pt x="43" y="5193"/>
                      <a:pt x="85" y="5236"/>
                    </a:cubicBezTo>
                    <a:lnTo>
                      <a:pt x="8461" y="10058"/>
                    </a:lnTo>
                    <a:cubicBezTo>
                      <a:pt x="8461" y="10058"/>
                      <a:pt x="8504" y="10100"/>
                      <a:pt x="8546" y="10100"/>
                    </a:cubicBezTo>
                    <a:cubicBezTo>
                      <a:pt x="8588" y="10100"/>
                      <a:pt x="8630" y="10058"/>
                      <a:pt x="8673" y="10058"/>
                    </a:cubicBezTo>
                    <a:lnTo>
                      <a:pt x="17006" y="5236"/>
                    </a:lnTo>
                    <a:cubicBezTo>
                      <a:pt x="17091" y="5193"/>
                      <a:pt x="17133" y="5109"/>
                      <a:pt x="17133" y="5024"/>
                    </a:cubicBezTo>
                    <a:cubicBezTo>
                      <a:pt x="17133" y="4982"/>
                      <a:pt x="17091" y="4897"/>
                      <a:pt x="17006" y="4855"/>
                    </a:cubicBezTo>
                    <a:lnTo>
                      <a:pt x="8673" y="32"/>
                    </a:lnTo>
                    <a:cubicBezTo>
                      <a:pt x="8630" y="11"/>
                      <a:pt x="8588" y="1"/>
                      <a:pt x="8551" y="1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1"/>
              <p:cNvSpPr/>
              <p:nvPr/>
            </p:nvSpPr>
            <p:spPr>
              <a:xfrm>
                <a:off x="5569225" y="1525775"/>
                <a:ext cx="220000" cy="587750"/>
              </a:xfrm>
              <a:custGeom>
                <a:avLst/>
                <a:gdLst/>
                <a:ahLst/>
                <a:cxnLst/>
                <a:rect l="l" t="t" r="r" b="b"/>
                <a:pathLst>
                  <a:path w="8800" h="23510" extrusionOk="0">
                    <a:moveTo>
                      <a:pt x="8376" y="624"/>
                    </a:moveTo>
                    <a:lnTo>
                      <a:pt x="8376" y="18306"/>
                    </a:lnTo>
                    <a:lnTo>
                      <a:pt x="466" y="22875"/>
                    </a:lnTo>
                    <a:lnTo>
                      <a:pt x="466" y="5193"/>
                    </a:lnTo>
                    <a:lnTo>
                      <a:pt x="8376" y="624"/>
                    </a:lnTo>
                    <a:close/>
                    <a:moveTo>
                      <a:pt x="8582" y="0"/>
                    </a:moveTo>
                    <a:cubicBezTo>
                      <a:pt x="8545" y="0"/>
                      <a:pt x="8503" y="11"/>
                      <a:pt x="8461" y="32"/>
                    </a:cubicBezTo>
                    <a:lnTo>
                      <a:pt x="127" y="4854"/>
                    </a:lnTo>
                    <a:cubicBezTo>
                      <a:pt x="43" y="4897"/>
                      <a:pt x="0" y="4981"/>
                      <a:pt x="0" y="5066"/>
                    </a:cubicBezTo>
                    <a:lnTo>
                      <a:pt x="0" y="23256"/>
                    </a:lnTo>
                    <a:cubicBezTo>
                      <a:pt x="0" y="23340"/>
                      <a:pt x="43" y="23425"/>
                      <a:pt x="127" y="23467"/>
                    </a:cubicBezTo>
                    <a:cubicBezTo>
                      <a:pt x="127" y="23467"/>
                      <a:pt x="170" y="23510"/>
                      <a:pt x="212" y="23510"/>
                    </a:cubicBezTo>
                    <a:cubicBezTo>
                      <a:pt x="254" y="23510"/>
                      <a:pt x="296" y="23467"/>
                      <a:pt x="339" y="23467"/>
                    </a:cubicBezTo>
                    <a:lnTo>
                      <a:pt x="8672" y="18645"/>
                    </a:lnTo>
                    <a:cubicBezTo>
                      <a:pt x="8757" y="18603"/>
                      <a:pt x="8799" y="18518"/>
                      <a:pt x="8799" y="18433"/>
                    </a:cubicBezTo>
                    <a:lnTo>
                      <a:pt x="8799" y="244"/>
                    </a:lnTo>
                    <a:cubicBezTo>
                      <a:pt x="8799" y="159"/>
                      <a:pt x="8757" y="74"/>
                      <a:pt x="8672" y="32"/>
                    </a:cubicBezTo>
                    <a:cubicBezTo>
                      <a:pt x="8651" y="11"/>
                      <a:pt x="8619" y="0"/>
                      <a:pt x="8582" y="0"/>
                    </a:cubicBezTo>
                    <a:close/>
                  </a:path>
                </a:pathLst>
              </a:custGeom>
              <a:solidFill>
                <a:srgbClr val="31B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358170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515164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3"/>
          <p:cNvSpPr txBox="1">
            <a:spLocks noGrp="1"/>
          </p:cNvSpPr>
          <p:nvPr>
            <p:ph type="title"/>
          </p:nvPr>
        </p:nvSpPr>
        <p:spPr>
          <a:xfrm>
            <a:off x="598475" y="623653"/>
            <a:ext cx="7939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2"/>
          </p:nvPr>
        </p:nvSpPr>
        <p:spPr>
          <a:xfrm>
            <a:off x="1046450" y="1754825"/>
            <a:ext cx="18726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"/>
          </p:nvPr>
        </p:nvSpPr>
        <p:spPr>
          <a:xfrm>
            <a:off x="1046450" y="2175125"/>
            <a:ext cx="1872600" cy="8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title" idx="3"/>
          </p:nvPr>
        </p:nvSpPr>
        <p:spPr>
          <a:xfrm>
            <a:off x="3638500" y="1754825"/>
            <a:ext cx="18669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3"/>
          <p:cNvSpPr txBox="1">
            <a:spLocks noGrp="1"/>
          </p:cNvSpPr>
          <p:nvPr>
            <p:ph type="subTitle" idx="4"/>
          </p:nvPr>
        </p:nvSpPr>
        <p:spPr>
          <a:xfrm>
            <a:off x="3638499" y="2175125"/>
            <a:ext cx="1866900" cy="8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3"/>
          <p:cNvSpPr txBox="1">
            <a:spLocks noGrp="1"/>
          </p:cNvSpPr>
          <p:nvPr>
            <p:ph type="title" idx="5"/>
          </p:nvPr>
        </p:nvSpPr>
        <p:spPr>
          <a:xfrm>
            <a:off x="6226776" y="1754825"/>
            <a:ext cx="18690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subTitle" idx="6"/>
          </p:nvPr>
        </p:nvSpPr>
        <p:spPr>
          <a:xfrm>
            <a:off x="6226774" y="2175125"/>
            <a:ext cx="1869000" cy="8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 idx="7"/>
          </p:nvPr>
        </p:nvSpPr>
        <p:spPr>
          <a:xfrm>
            <a:off x="1046450" y="3305650"/>
            <a:ext cx="18726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13"/>
          <p:cNvSpPr txBox="1">
            <a:spLocks noGrp="1"/>
          </p:cNvSpPr>
          <p:nvPr>
            <p:ph type="subTitle" idx="8"/>
          </p:nvPr>
        </p:nvSpPr>
        <p:spPr>
          <a:xfrm>
            <a:off x="1046450" y="3725950"/>
            <a:ext cx="1872600" cy="8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3"/>
          <p:cNvSpPr txBox="1">
            <a:spLocks noGrp="1"/>
          </p:cNvSpPr>
          <p:nvPr>
            <p:ph type="title" idx="9"/>
          </p:nvPr>
        </p:nvSpPr>
        <p:spPr>
          <a:xfrm>
            <a:off x="3638500" y="3305650"/>
            <a:ext cx="18669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3"/>
          </p:nvPr>
        </p:nvSpPr>
        <p:spPr>
          <a:xfrm>
            <a:off x="3638499" y="3725950"/>
            <a:ext cx="1866900" cy="8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14"/>
          </p:nvPr>
        </p:nvSpPr>
        <p:spPr>
          <a:xfrm>
            <a:off x="6226776" y="3305650"/>
            <a:ext cx="18690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15"/>
          </p:nvPr>
        </p:nvSpPr>
        <p:spPr>
          <a:xfrm>
            <a:off x="6226774" y="3725950"/>
            <a:ext cx="1869000" cy="8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/>
          <p:nvPr/>
        </p:nvSpPr>
        <p:spPr>
          <a:xfrm>
            <a:off x="-545773" y="2246536"/>
            <a:ext cx="1103237" cy="650429"/>
          </a:xfrm>
          <a:custGeom>
            <a:avLst/>
            <a:gdLst/>
            <a:ahLst/>
            <a:cxnLst/>
            <a:rect l="l" t="t" r="r" b="b"/>
            <a:pathLst>
              <a:path w="17133" h="10101" extrusionOk="0">
                <a:moveTo>
                  <a:pt x="8588" y="498"/>
                </a:moveTo>
                <a:lnTo>
                  <a:pt x="16498" y="5067"/>
                </a:lnTo>
                <a:lnTo>
                  <a:pt x="8588" y="9635"/>
                </a:lnTo>
                <a:lnTo>
                  <a:pt x="635" y="5067"/>
                </a:lnTo>
                <a:lnTo>
                  <a:pt x="8588" y="498"/>
                </a:lnTo>
                <a:close/>
                <a:moveTo>
                  <a:pt x="8583" y="1"/>
                </a:moveTo>
                <a:cubicBezTo>
                  <a:pt x="8546" y="1"/>
                  <a:pt x="8503" y="11"/>
                  <a:pt x="8461" y="33"/>
                </a:cubicBezTo>
                <a:lnTo>
                  <a:pt x="127" y="4855"/>
                </a:lnTo>
                <a:cubicBezTo>
                  <a:pt x="43" y="4897"/>
                  <a:pt x="1" y="4982"/>
                  <a:pt x="1" y="5067"/>
                </a:cubicBezTo>
                <a:cubicBezTo>
                  <a:pt x="1" y="5109"/>
                  <a:pt x="43" y="5193"/>
                  <a:pt x="127" y="5236"/>
                </a:cubicBezTo>
                <a:lnTo>
                  <a:pt x="8461" y="10058"/>
                </a:lnTo>
                <a:cubicBezTo>
                  <a:pt x="8503" y="10101"/>
                  <a:pt x="8546" y="10101"/>
                  <a:pt x="8588" y="10101"/>
                </a:cubicBezTo>
                <a:cubicBezTo>
                  <a:pt x="8630" y="10101"/>
                  <a:pt x="8630" y="10101"/>
                  <a:pt x="8672" y="10058"/>
                </a:cubicBezTo>
                <a:lnTo>
                  <a:pt x="17048" y="5236"/>
                </a:lnTo>
                <a:cubicBezTo>
                  <a:pt x="17091" y="5193"/>
                  <a:pt x="17133" y="5109"/>
                  <a:pt x="17133" y="5067"/>
                </a:cubicBezTo>
                <a:cubicBezTo>
                  <a:pt x="17133" y="4982"/>
                  <a:pt x="17091" y="4897"/>
                  <a:pt x="17048" y="4855"/>
                </a:cubicBezTo>
                <a:lnTo>
                  <a:pt x="8672" y="33"/>
                </a:lnTo>
                <a:cubicBezTo>
                  <a:pt x="8651" y="11"/>
                  <a:pt x="8620" y="1"/>
                  <a:pt x="8583" y="1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3"/>
          <p:cNvSpPr/>
          <p:nvPr/>
        </p:nvSpPr>
        <p:spPr>
          <a:xfrm>
            <a:off x="-532161" y="4122686"/>
            <a:ext cx="1075999" cy="621066"/>
          </a:xfrm>
          <a:custGeom>
            <a:avLst/>
            <a:gdLst/>
            <a:ahLst/>
            <a:cxnLst/>
            <a:rect l="l" t="t" r="r" b="b"/>
            <a:pathLst>
              <a:path w="16710" h="9645" extrusionOk="0">
                <a:moveTo>
                  <a:pt x="0" y="4823"/>
                </a:moveTo>
                <a:lnTo>
                  <a:pt x="8334" y="9645"/>
                </a:lnTo>
                <a:lnTo>
                  <a:pt x="16709" y="4823"/>
                </a:lnTo>
                <a:lnTo>
                  <a:pt x="8334" y="0"/>
                </a:lnTo>
                <a:close/>
              </a:path>
            </a:pathLst>
          </a:custGeom>
          <a:solidFill>
            <a:srgbClr val="FDBC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3"/>
          <p:cNvSpPr/>
          <p:nvPr/>
        </p:nvSpPr>
        <p:spPr>
          <a:xfrm rot="10800000">
            <a:off x="8601000" y="2246536"/>
            <a:ext cx="1103237" cy="650429"/>
          </a:xfrm>
          <a:custGeom>
            <a:avLst/>
            <a:gdLst/>
            <a:ahLst/>
            <a:cxnLst/>
            <a:rect l="l" t="t" r="r" b="b"/>
            <a:pathLst>
              <a:path w="17133" h="10101" extrusionOk="0">
                <a:moveTo>
                  <a:pt x="8588" y="498"/>
                </a:moveTo>
                <a:lnTo>
                  <a:pt x="16498" y="5067"/>
                </a:lnTo>
                <a:lnTo>
                  <a:pt x="8588" y="9635"/>
                </a:lnTo>
                <a:lnTo>
                  <a:pt x="635" y="5067"/>
                </a:lnTo>
                <a:lnTo>
                  <a:pt x="8588" y="498"/>
                </a:lnTo>
                <a:close/>
                <a:moveTo>
                  <a:pt x="8583" y="1"/>
                </a:moveTo>
                <a:cubicBezTo>
                  <a:pt x="8546" y="1"/>
                  <a:pt x="8503" y="11"/>
                  <a:pt x="8461" y="33"/>
                </a:cubicBezTo>
                <a:lnTo>
                  <a:pt x="127" y="4855"/>
                </a:lnTo>
                <a:cubicBezTo>
                  <a:pt x="43" y="4897"/>
                  <a:pt x="1" y="4982"/>
                  <a:pt x="1" y="5067"/>
                </a:cubicBezTo>
                <a:cubicBezTo>
                  <a:pt x="1" y="5109"/>
                  <a:pt x="43" y="5193"/>
                  <a:pt x="127" y="5236"/>
                </a:cubicBezTo>
                <a:lnTo>
                  <a:pt x="8461" y="10058"/>
                </a:lnTo>
                <a:cubicBezTo>
                  <a:pt x="8503" y="10101"/>
                  <a:pt x="8546" y="10101"/>
                  <a:pt x="8588" y="10101"/>
                </a:cubicBezTo>
                <a:cubicBezTo>
                  <a:pt x="8630" y="10101"/>
                  <a:pt x="8630" y="10101"/>
                  <a:pt x="8672" y="10058"/>
                </a:cubicBezTo>
                <a:lnTo>
                  <a:pt x="17048" y="5236"/>
                </a:lnTo>
                <a:cubicBezTo>
                  <a:pt x="17091" y="5193"/>
                  <a:pt x="17133" y="5109"/>
                  <a:pt x="17133" y="5067"/>
                </a:cubicBezTo>
                <a:cubicBezTo>
                  <a:pt x="17133" y="4982"/>
                  <a:pt x="17091" y="4897"/>
                  <a:pt x="17048" y="4855"/>
                </a:cubicBezTo>
                <a:lnTo>
                  <a:pt x="8672" y="33"/>
                </a:lnTo>
                <a:cubicBezTo>
                  <a:pt x="8651" y="11"/>
                  <a:pt x="8620" y="1"/>
                  <a:pt x="8583" y="1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3"/>
          <p:cNvSpPr/>
          <p:nvPr/>
        </p:nvSpPr>
        <p:spPr>
          <a:xfrm rot="10800000">
            <a:off x="8600051" y="4120625"/>
            <a:ext cx="1075999" cy="621066"/>
          </a:xfrm>
          <a:custGeom>
            <a:avLst/>
            <a:gdLst/>
            <a:ahLst/>
            <a:cxnLst/>
            <a:rect l="l" t="t" r="r" b="b"/>
            <a:pathLst>
              <a:path w="16710" h="9645" extrusionOk="0">
                <a:moveTo>
                  <a:pt x="0" y="4823"/>
                </a:moveTo>
                <a:lnTo>
                  <a:pt x="8334" y="9645"/>
                </a:lnTo>
                <a:lnTo>
                  <a:pt x="16709" y="4823"/>
                </a:lnTo>
                <a:lnTo>
                  <a:pt x="83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3"/>
          <p:cNvSpPr/>
          <p:nvPr/>
        </p:nvSpPr>
        <p:spPr>
          <a:xfrm rot="10800000">
            <a:off x="8600051" y="400288"/>
            <a:ext cx="1075999" cy="621066"/>
          </a:xfrm>
          <a:custGeom>
            <a:avLst/>
            <a:gdLst/>
            <a:ahLst/>
            <a:cxnLst/>
            <a:rect l="l" t="t" r="r" b="b"/>
            <a:pathLst>
              <a:path w="16710" h="9645" extrusionOk="0">
                <a:moveTo>
                  <a:pt x="0" y="4823"/>
                </a:moveTo>
                <a:lnTo>
                  <a:pt x="8334" y="9645"/>
                </a:lnTo>
                <a:lnTo>
                  <a:pt x="16709" y="4823"/>
                </a:lnTo>
                <a:lnTo>
                  <a:pt x="8334" y="0"/>
                </a:lnTo>
                <a:close/>
              </a:path>
            </a:pathLst>
          </a:custGeom>
          <a:solidFill>
            <a:srgbClr val="FDBC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3"/>
          <p:cNvSpPr/>
          <p:nvPr/>
        </p:nvSpPr>
        <p:spPr>
          <a:xfrm>
            <a:off x="-532161" y="402348"/>
            <a:ext cx="1075999" cy="621066"/>
          </a:xfrm>
          <a:custGeom>
            <a:avLst/>
            <a:gdLst/>
            <a:ahLst/>
            <a:cxnLst/>
            <a:rect l="l" t="t" r="r" b="b"/>
            <a:pathLst>
              <a:path w="16710" h="9645" extrusionOk="0">
                <a:moveTo>
                  <a:pt x="0" y="4823"/>
                </a:moveTo>
                <a:lnTo>
                  <a:pt x="8334" y="9645"/>
                </a:lnTo>
                <a:lnTo>
                  <a:pt x="16709" y="4823"/>
                </a:lnTo>
                <a:lnTo>
                  <a:pt x="83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613464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Four Columns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4"/>
          <p:cNvSpPr txBox="1">
            <a:spLocks noGrp="1"/>
          </p:cNvSpPr>
          <p:nvPr>
            <p:ph type="subTitle" idx="1"/>
          </p:nvPr>
        </p:nvSpPr>
        <p:spPr>
          <a:xfrm>
            <a:off x="4644436" y="3535200"/>
            <a:ext cx="16953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3" name="Google Shape;393;p14"/>
          <p:cNvSpPr txBox="1">
            <a:spLocks noGrp="1"/>
          </p:cNvSpPr>
          <p:nvPr>
            <p:ph type="subTitle" idx="2"/>
          </p:nvPr>
        </p:nvSpPr>
        <p:spPr>
          <a:xfrm>
            <a:off x="6482798" y="3535200"/>
            <a:ext cx="17115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4"/>
          <p:cNvSpPr txBox="1">
            <a:spLocks noGrp="1"/>
          </p:cNvSpPr>
          <p:nvPr>
            <p:ph type="subTitle" idx="3"/>
          </p:nvPr>
        </p:nvSpPr>
        <p:spPr>
          <a:xfrm>
            <a:off x="944348" y="3535200"/>
            <a:ext cx="16953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5" name="Google Shape;395;p14"/>
          <p:cNvSpPr txBox="1">
            <a:spLocks noGrp="1"/>
          </p:cNvSpPr>
          <p:nvPr>
            <p:ph type="subTitle" idx="4"/>
          </p:nvPr>
        </p:nvSpPr>
        <p:spPr>
          <a:xfrm>
            <a:off x="2789849" y="3535200"/>
            <a:ext cx="17115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6" name="Google Shape;396;p14"/>
          <p:cNvSpPr txBox="1">
            <a:spLocks noGrp="1"/>
          </p:cNvSpPr>
          <p:nvPr>
            <p:ph type="title"/>
          </p:nvPr>
        </p:nvSpPr>
        <p:spPr>
          <a:xfrm>
            <a:off x="945384" y="3097956"/>
            <a:ext cx="1711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 sz="1800" i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14"/>
          <p:cNvSpPr txBox="1">
            <a:spLocks noGrp="1"/>
          </p:cNvSpPr>
          <p:nvPr>
            <p:ph type="title" idx="5"/>
          </p:nvPr>
        </p:nvSpPr>
        <p:spPr>
          <a:xfrm>
            <a:off x="2786613" y="3097967"/>
            <a:ext cx="1711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 sz="1800" i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14"/>
          <p:cNvSpPr txBox="1">
            <a:spLocks noGrp="1"/>
          </p:cNvSpPr>
          <p:nvPr>
            <p:ph type="title" idx="6"/>
          </p:nvPr>
        </p:nvSpPr>
        <p:spPr>
          <a:xfrm>
            <a:off x="4609461" y="3097955"/>
            <a:ext cx="1765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 sz="1800" i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14"/>
          <p:cNvSpPr txBox="1">
            <a:spLocks noGrp="1"/>
          </p:cNvSpPr>
          <p:nvPr>
            <p:ph type="title" idx="7"/>
          </p:nvPr>
        </p:nvSpPr>
        <p:spPr>
          <a:xfrm>
            <a:off x="6473691" y="3097956"/>
            <a:ext cx="1711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 sz="1800" i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4"/>
          <p:cNvSpPr txBox="1">
            <a:spLocks noGrp="1"/>
          </p:cNvSpPr>
          <p:nvPr>
            <p:ph type="title" idx="8"/>
          </p:nvPr>
        </p:nvSpPr>
        <p:spPr>
          <a:xfrm>
            <a:off x="605802" y="623892"/>
            <a:ext cx="7823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401" name="Google Shape;401;p14"/>
          <p:cNvGrpSpPr/>
          <p:nvPr/>
        </p:nvGrpSpPr>
        <p:grpSpPr>
          <a:xfrm>
            <a:off x="8360467" y="7"/>
            <a:ext cx="1363156" cy="1423280"/>
            <a:chOff x="8335004" y="673707"/>
            <a:chExt cx="1363156" cy="1423280"/>
          </a:xfrm>
        </p:grpSpPr>
        <p:sp>
          <p:nvSpPr>
            <p:cNvPr id="402" name="Google Shape;402;p14"/>
            <p:cNvSpPr/>
            <p:nvPr/>
          </p:nvSpPr>
          <p:spPr>
            <a:xfrm rot="3599928">
              <a:off x="8334968" y="1165216"/>
              <a:ext cx="1076001" cy="621132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76" y="0"/>
                  </a:moveTo>
                  <a:lnTo>
                    <a:pt x="0" y="4823"/>
                  </a:lnTo>
                  <a:lnTo>
                    <a:pt x="8376" y="9645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8594923" y="673707"/>
              <a:ext cx="1103237" cy="650429"/>
            </a:xfrm>
            <a:custGeom>
              <a:avLst/>
              <a:gdLst/>
              <a:ahLst/>
              <a:cxnLst/>
              <a:rect l="l" t="t" r="r" b="b"/>
              <a:pathLst>
                <a:path w="17133" h="10101" extrusionOk="0">
                  <a:moveTo>
                    <a:pt x="8588" y="498"/>
                  </a:moveTo>
                  <a:lnTo>
                    <a:pt x="16498" y="5067"/>
                  </a:lnTo>
                  <a:lnTo>
                    <a:pt x="8588" y="9635"/>
                  </a:lnTo>
                  <a:lnTo>
                    <a:pt x="635" y="5067"/>
                  </a:lnTo>
                  <a:lnTo>
                    <a:pt x="8588" y="498"/>
                  </a:lnTo>
                  <a:close/>
                  <a:moveTo>
                    <a:pt x="8583" y="1"/>
                  </a:moveTo>
                  <a:cubicBezTo>
                    <a:pt x="8546" y="1"/>
                    <a:pt x="8503" y="11"/>
                    <a:pt x="8461" y="33"/>
                  </a:cubicBezTo>
                  <a:lnTo>
                    <a:pt x="127" y="4855"/>
                  </a:lnTo>
                  <a:cubicBezTo>
                    <a:pt x="43" y="4897"/>
                    <a:pt x="1" y="4982"/>
                    <a:pt x="1" y="5067"/>
                  </a:cubicBezTo>
                  <a:cubicBezTo>
                    <a:pt x="1" y="5109"/>
                    <a:pt x="43" y="5193"/>
                    <a:pt x="127" y="5236"/>
                  </a:cubicBezTo>
                  <a:lnTo>
                    <a:pt x="8461" y="10058"/>
                  </a:lnTo>
                  <a:cubicBezTo>
                    <a:pt x="8503" y="10101"/>
                    <a:pt x="8546" y="10101"/>
                    <a:pt x="8588" y="10101"/>
                  </a:cubicBezTo>
                  <a:cubicBezTo>
                    <a:pt x="8630" y="10101"/>
                    <a:pt x="8630" y="10101"/>
                    <a:pt x="8672" y="10058"/>
                  </a:cubicBezTo>
                  <a:lnTo>
                    <a:pt x="17048" y="5236"/>
                  </a:lnTo>
                  <a:cubicBezTo>
                    <a:pt x="17091" y="5193"/>
                    <a:pt x="17133" y="5109"/>
                    <a:pt x="17133" y="5067"/>
                  </a:cubicBezTo>
                  <a:cubicBezTo>
                    <a:pt x="17133" y="4982"/>
                    <a:pt x="17091" y="4897"/>
                    <a:pt x="17048" y="4855"/>
                  </a:cubicBezTo>
                  <a:lnTo>
                    <a:pt x="8672" y="33"/>
                  </a:lnTo>
                  <a:cubicBezTo>
                    <a:pt x="8651" y="11"/>
                    <a:pt x="8620" y="1"/>
                    <a:pt x="858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4"/>
          <p:cNvGrpSpPr/>
          <p:nvPr/>
        </p:nvGrpSpPr>
        <p:grpSpPr>
          <a:xfrm flipH="1">
            <a:off x="-562771" y="7"/>
            <a:ext cx="1363156" cy="1423280"/>
            <a:chOff x="8335004" y="673707"/>
            <a:chExt cx="1363156" cy="1423280"/>
          </a:xfrm>
        </p:grpSpPr>
        <p:sp>
          <p:nvSpPr>
            <p:cNvPr id="405" name="Google Shape;405;p14"/>
            <p:cNvSpPr/>
            <p:nvPr/>
          </p:nvSpPr>
          <p:spPr>
            <a:xfrm rot="3599928">
              <a:off x="8334968" y="1165216"/>
              <a:ext cx="1076001" cy="621132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76" y="0"/>
                  </a:moveTo>
                  <a:lnTo>
                    <a:pt x="0" y="4823"/>
                  </a:lnTo>
                  <a:lnTo>
                    <a:pt x="8376" y="9645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8594923" y="673707"/>
              <a:ext cx="1103237" cy="650429"/>
            </a:xfrm>
            <a:custGeom>
              <a:avLst/>
              <a:gdLst/>
              <a:ahLst/>
              <a:cxnLst/>
              <a:rect l="l" t="t" r="r" b="b"/>
              <a:pathLst>
                <a:path w="17133" h="10101" extrusionOk="0">
                  <a:moveTo>
                    <a:pt x="8588" y="498"/>
                  </a:moveTo>
                  <a:lnTo>
                    <a:pt x="16498" y="5067"/>
                  </a:lnTo>
                  <a:lnTo>
                    <a:pt x="8588" y="9635"/>
                  </a:lnTo>
                  <a:lnTo>
                    <a:pt x="635" y="5067"/>
                  </a:lnTo>
                  <a:lnTo>
                    <a:pt x="8588" y="498"/>
                  </a:lnTo>
                  <a:close/>
                  <a:moveTo>
                    <a:pt x="8583" y="1"/>
                  </a:moveTo>
                  <a:cubicBezTo>
                    <a:pt x="8546" y="1"/>
                    <a:pt x="8503" y="11"/>
                    <a:pt x="8461" y="33"/>
                  </a:cubicBezTo>
                  <a:lnTo>
                    <a:pt x="127" y="4855"/>
                  </a:lnTo>
                  <a:cubicBezTo>
                    <a:pt x="43" y="4897"/>
                    <a:pt x="1" y="4982"/>
                    <a:pt x="1" y="5067"/>
                  </a:cubicBezTo>
                  <a:cubicBezTo>
                    <a:pt x="1" y="5109"/>
                    <a:pt x="43" y="5193"/>
                    <a:pt x="127" y="5236"/>
                  </a:cubicBezTo>
                  <a:lnTo>
                    <a:pt x="8461" y="10058"/>
                  </a:lnTo>
                  <a:cubicBezTo>
                    <a:pt x="8503" y="10101"/>
                    <a:pt x="8546" y="10101"/>
                    <a:pt x="8588" y="10101"/>
                  </a:cubicBezTo>
                  <a:cubicBezTo>
                    <a:pt x="8630" y="10101"/>
                    <a:pt x="8630" y="10101"/>
                    <a:pt x="8672" y="10058"/>
                  </a:cubicBezTo>
                  <a:lnTo>
                    <a:pt x="17048" y="5236"/>
                  </a:lnTo>
                  <a:cubicBezTo>
                    <a:pt x="17091" y="5193"/>
                    <a:pt x="17133" y="5109"/>
                    <a:pt x="17133" y="5067"/>
                  </a:cubicBezTo>
                  <a:cubicBezTo>
                    <a:pt x="17133" y="4982"/>
                    <a:pt x="17091" y="4897"/>
                    <a:pt x="17048" y="4855"/>
                  </a:cubicBezTo>
                  <a:lnTo>
                    <a:pt x="8672" y="33"/>
                  </a:lnTo>
                  <a:cubicBezTo>
                    <a:pt x="8651" y="11"/>
                    <a:pt x="8620" y="1"/>
                    <a:pt x="858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42680252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15"/>
          <p:cNvGrpSpPr/>
          <p:nvPr/>
        </p:nvGrpSpPr>
        <p:grpSpPr>
          <a:xfrm flipH="1">
            <a:off x="7698710" y="355490"/>
            <a:ext cx="1089641" cy="928391"/>
            <a:chOff x="5468575" y="1269050"/>
            <a:chExt cx="430450" cy="366750"/>
          </a:xfrm>
        </p:grpSpPr>
        <p:sp>
          <p:nvSpPr>
            <p:cNvPr id="409" name="Google Shape;409;p15"/>
            <p:cNvSpPr/>
            <p:nvPr/>
          </p:nvSpPr>
          <p:spPr>
            <a:xfrm flipH="1">
              <a:off x="5474925" y="1394650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6710" y="4823"/>
                  </a:moveTo>
                  <a:lnTo>
                    <a:pt x="8334" y="9645"/>
                  </a:lnTo>
                  <a:lnTo>
                    <a:pt x="1" y="48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 flipH="1">
              <a:off x="5468575" y="1269050"/>
              <a:ext cx="430450" cy="251475"/>
            </a:xfrm>
            <a:custGeom>
              <a:avLst/>
              <a:gdLst/>
              <a:ahLst/>
              <a:cxnLst/>
              <a:rect l="l" t="t" r="r" b="b"/>
              <a:pathLst>
                <a:path w="17218" h="10059" extrusionOk="0">
                  <a:moveTo>
                    <a:pt x="8588" y="456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8" y="5024"/>
                  </a:lnTo>
                  <a:lnTo>
                    <a:pt x="8588" y="456"/>
                  </a:lnTo>
                  <a:close/>
                  <a:moveTo>
                    <a:pt x="8593" y="1"/>
                  </a:moveTo>
                  <a:cubicBezTo>
                    <a:pt x="8556" y="1"/>
                    <a:pt x="8525" y="11"/>
                    <a:pt x="8504" y="33"/>
                  </a:cubicBezTo>
                  <a:lnTo>
                    <a:pt x="128" y="4855"/>
                  </a:lnTo>
                  <a:cubicBezTo>
                    <a:pt x="1" y="4940"/>
                    <a:pt x="1" y="5151"/>
                    <a:pt x="128" y="5236"/>
                  </a:cubicBezTo>
                  <a:lnTo>
                    <a:pt x="8504" y="10058"/>
                  </a:lnTo>
                  <a:lnTo>
                    <a:pt x="8715" y="10058"/>
                  </a:lnTo>
                  <a:lnTo>
                    <a:pt x="17049" y="5236"/>
                  </a:lnTo>
                  <a:cubicBezTo>
                    <a:pt x="17218" y="5151"/>
                    <a:pt x="17218" y="4940"/>
                    <a:pt x="17049" y="4855"/>
                  </a:cubicBezTo>
                  <a:lnTo>
                    <a:pt x="8715" y="33"/>
                  </a:lnTo>
                  <a:cubicBezTo>
                    <a:pt x="8673" y="11"/>
                    <a:pt x="8631" y="1"/>
                    <a:pt x="859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1" name="Google Shape;411;p15"/>
          <p:cNvSpPr txBox="1">
            <a:spLocks noGrp="1"/>
          </p:cNvSpPr>
          <p:nvPr>
            <p:ph type="title"/>
          </p:nvPr>
        </p:nvSpPr>
        <p:spPr>
          <a:xfrm>
            <a:off x="605802" y="514629"/>
            <a:ext cx="782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subTitle" idx="1"/>
          </p:nvPr>
        </p:nvSpPr>
        <p:spPr>
          <a:xfrm>
            <a:off x="711301" y="2285400"/>
            <a:ext cx="227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subTitle" idx="2"/>
          </p:nvPr>
        </p:nvSpPr>
        <p:spPr>
          <a:xfrm>
            <a:off x="711301" y="3583072"/>
            <a:ext cx="227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3"/>
          </p:nvPr>
        </p:nvSpPr>
        <p:spPr>
          <a:xfrm>
            <a:off x="6149726" y="2285400"/>
            <a:ext cx="227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5" name="Google Shape;415;p15"/>
          <p:cNvSpPr txBox="1">
            <a:spLocks noGrp="1"/>
          </p:cNvSpPr>
          <p:nvPr>
            <p:ph type="subTitle" idx="4"/>
          </p:nvPr>
        </p:nvSpPr>
        <p:spPr>
          <a:xfrm>
            <a:off x="6149726" y="3583072"/>
            <a:ext cx="227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6" name="Google Shape;416;p15"/>
          <p:cNvSpPr/>
          <p:nvPr/>
        </p:nvSpPr>
        <p:spPr>
          <a:xfrm rot="-5400000">
            <a:off x="-991200" y="-260664"/>
            <a:ext cx="1982400" cy="1106700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5"/>
          <p:cNvSpPr/>
          <p:nvPr/>
        </p:nvSpPr>
        <p:spPr>
          <a:xfrm>
            <a:off x="9" y="4833709"/>
            <a:ext cx="1057492" cy="610447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16710" y="4823"/>
                </a:moveTo>
                <a:lnTo>
                  <a:pt x="8334" y="9645"/>
                </a:lnTo>
                <a:lnTo>
                  <a:pt x="1" y="4823"/>
                </a:lnTo>
                <a:lnTo>
                  <a:pt x="83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844886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16"/>
          <p:cNvGrpSpPr/>
          <p:nvPr/>
        </p:nvGrpSpPr>
        <p:grpSpPr>
          <a:xfrm>
            <a:off x="1453825" y="-686806"/>
            <a:ext cx="1118700" cy="1982401"/>
            <a:chOff x="1453825" y="-278500"/>
            <a:chExt cx="1118700" cy="1982401"/>
          </a:xfrm>
        </p:grpSpPr>
        <p:sp>
          <p:nvSpPr>
            <p:cNvPr id="420" name="Google Shape;420;p16"/>
            <p:cNvSpPr/>
            <p:nvPr/>
          </p:nvSpPr>
          <p:spPr>
            <a:xfrm rot="5400000">
              <a:off x="1021950" y="159350"/>
              <a:ext cx="1982400" cy="11067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453825" y="1138401"/>
              <a:ext cx="1118700" cy="565500"/>
            </a:xfrm>
            <a:prstGeom prst="diamond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16"/>
          <p:cNvSpPr/>
          <p:nvPr/>
        </p:nvSpPr>
        <p:spPr>
          <a:xfrm>
            <a:off x="354300" y="-282749"/>
            <a:ext cx="1118700" cy="565500"/>
          </a:xfrm>
          <a:prstGeom prst="diamond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6"/>
          <p:cNvSpPr txBox="1">
            <a:spLocks noGrp="1"/>
          </p:cNvSpPr>
          <p:nvPr>
            <p:ph type="title"/>
          </p:nvPr>
        </p:nvSpPr>
        <p:spPr>
          <a:xfrm>
            <a:off x="612475" y="623361"/>
            <a:ext cx="7919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16"/>
          <p:cNvSpPr txBox="1">
            <a:spLocks noGrp="1"/>
          </p:cNvSpPr>
          <p:nvPr>
            <p:ph type="title" idx="2"/>
          </p:nvPr>
        </p:nvSpPr>
        <p:spPr>
          <a:xfrm>
            <a:off x="852688" y="2852470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16"/>
          <p:cNvSpPr txBox="1">
            <a:spLocks noGrp="1"/>
          </p:cNvSpPr>
          <p:nvPr>
            <p:ph type="subTitle" idx="1"/>
          </p:nvPr>
        </p:nvSpPr>
        <p:spPr>
          <a:xfrm>
            <a:off x="896225" y="3329475"/>
            <a:ext cx="2233800" cy="10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16"/>
          <p:cNvSpPr txBox="1">
            <a:spLocks noGrp="1"/>
          </p:cNvSpPr>
          <p:nvPr>
            <p:ph type="title" idx="3"/>
          </p:nvPr>
        </p:nvSpPr>
        <p:spPr>
          <a:xfrm>
            <a:off x="3411589" y="2852470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16"/>
          <p:cNvSpPr txBox="1">
            <a:spLocks noGrp="1"/>
          </p:cNvSpPr>
          <p:nvPr>
            <p:ph type="subTitle" idx="4"/>
          </p:nvPr>
        </p:nvSpPr>
        <p:spPr>
          <a:xfrm>
            <a:off x="3466375" y="3329475"/>
            <a:ext cx="2211300" cy="10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16"/>
          <p:cNvSpPr txBox="1">
            <a:spLocks noGrp="1"/>
          </p:cNvSpPr>
          <p:nvPr>
            <p:ph type="title" idx="5"/>
          </p:nvPr>
        </p:nvSpPr>
        <p:spPr>
          <a:xfrm>
            <a:off x="5970500" y="2852470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16"/>
          <p:cNvSpPr txBox="1">
            <a:spLocks noGrp="1"/>
          </p:cNvSpPr>
          <p:nvPr>
            <p:ph type="subTitle" idx="6"/>
          </p:nvPr>
        </p:nvSpPr>
        <p:spPr>
          <a:xfrm>
            <a:off x="6025950" y="3329475"/>
            <a:ext cx="2209800" cy="10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16"/>
          <p:cNvSpPr txBox="1">
            <a:spLocks noGrp="1"/>
          </p:cNvSpPr>
          <p:nvPr>
            <p:ph type="title" idx="7"/>
          </p:nvPr>
        </p:nvSpPr>
        <p:spPr>
          <a:xfrm>
            <a:off x="983887" y="2918173"/>
            <a:ext cx="20586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6"/>
          <p:cNvSpPr txBox="1">
            <a:spLocks noGrp="1"/>
          </p:cNvSpPr>
          <p:nvPr>
            <p:ph type="title" idx="8"/>
          </p:nvPr>
        </p:nvSpPr>
        <p:spPr>
          <a:xfrm>
            <a:off x="3543450" y="2918173"/>
            <a:ext cx="20586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6"/>
          <p:cNvSpPr txBox="1">
            <a:spLocks noGrp="1"/>
          </p:cNvSpPr>
          <p:nvPr>
            <p:ph type="title" idx="9"/>
          </p:nvPr>
        </p:nvSpPr>
        <p:spPr>
          <a:xfrm>
            <a:off x="6103037" y="2918173"/>
            <a:ext cx="20586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6"/>
          <p:cNvSpPr/>
          <p:nvPr/>
        </p:nvSpPr>
        <p:spPr>
          <a:xfrm>
            <a:off x="7314000" y="-282749"/>
            <a:ext cx="1118700" cy="565500"/>
          </a:xfrm>
          <a:prstGeom prst="diamond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991558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Three Columns 1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7"/>
          <p:cNvSpPr txBox="1">
            <a:spLocks noGrp="1"/>
          </p:cNvSpPr>
          <p:nvPr>
            <p:ph type="title"/>
          </p:nvPr>
        </p:nvSpPr>
        <p:spPr>
          <a:xfrm>
            <a:off x="663875" y="634505"/>
            <a:ext cx="3904500" cy="5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300"/>
              <a:buAutoNum type="arabicPeriod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36" name="Google Shape;436;p17"/>
          <p:cNvSpPr txBox="1">
            <a:spLocks noGrp="1"/>
          </p:cNvSpPr>
          <p:nvPr>
            <p:ph type="title" idx="2"/>
          </p:nvPr>
        </p:nvSpPr>
        <p:spPr>
          <a:xfrm>
            <a:off x="608809" y="1495050"/>
            <a:ext cx="3963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37" name="Google Shape;437;p17"/>
          <p:cNvSpPr txBox="1">
            <a:spLocks noGrp="1"/>
          </p:cNvSpPr>
          <p:nvPr>
            <p:ph type="subTitle" idx="1"/>
          </p:nvPr>
        </p:nvSpPr>
        <p:spPr>
          <a:xfrm>
            <a:off x="608777" y="1839155"/>
            <a:ext cx="3963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17"/>
          <p:cNvSpPr txBox="1">
            <a:spLocks noGrp="1"/>
          </p:cNvSpPr>
          <p:nvPr>
            <p:ph type="title" idx="3"/>
          </p:nvPr>
        </p:nvSpPr>
        <p:spPr>
          <a:xfrm>
            <a:off x="608794" y="2538298"/>
            <a:ext cx="3963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39" name="Google Shape;439;p17"/>
          <p:cNvSpPr txBox="1">
            <a:spLocks noGrp="1"/>
          </p:cNvSpPr>
          <p:nvPr>
            <p:ph type="subTitle" idx="4"/>
          </p:nvPr>
        </p:nvSpPr>
        <p:spPr>
          <a:xfrm>
            <a:off x="608777" y="2860399"/>
            <a:ext cx="3963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7"/>
          <p:cNvSpPr txBox="1">
            <a:spLocks noGrp="1"/>
          </p:cNvSpPr>
          <p:nvPr>
            <p:ph type="title" idx="5"/>
          </p:nvPr>
        </p:nvSpPr>
        <p:spPr>
          <a:xfrm>
            <a:off x="608809" y="3581550"/>
            <a:ext cx="3963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41" name="Google Shape;441;p17"/>
          <p:cNvSpPr txBox="1">
            <a:spLocks noGrp="1"/>
          </p:cNvSpPr>
          <p:nvPr>
            <p:ph type="subTitle" idx="6"/>
          </p:nvPr>
        </p:nvSpPr>
        <p:spPr>
          <a:xfrm>
            <a:off x="608777" y="3925655"/>
            <a:ext cx="3963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599861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8"/>
          <p:cNvSpPr txBox="1">
            <a:spLocks noGrp="1"/>
          </p:cNvSpPr>
          <p:nvPr>
            <p:ph type="title"/>
          </p:nvPr>
        </p:nvSpPr>
        <p:spPr>
          <a:xfrm>
            <a:off x="718550" y="2426125"/>
            <a:ext cx="38544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8"/>
          <p:cNvSpPr txBox="1">
            <a:spLocks noGrp="1"/>
          </p:cNvSpPr>
          <p:nvPr>
            <p:ph type="title" idx="2"/>
          </p:nvPr>
        </p:nvSpPr>
        <p:spPr>
          <a:xfrm>
            <a:off x="4572025" y="2426114"/>
            <a:ext cx="38709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18"/>
          <p:cNvSpPr txBox="1">
            <a:spLocks noGrp="1"/>
          </p:cNvSpPr>
          <p:nvPr>
            <p:ph type="subTitle" idx="1"/>
          </p:nvPr>
        </p:nvSpPr>
        <p:spPr>
          <a:xfrm>
            <a:off x="1001425" y="3501294"/>
            <a:ext cx="3288600" cy="89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18"/>
          <p:cNvSpPr txBox="1">
            <a:spLocks noGrp="1"/>
          </p:cNvSpPr>
          <p:nvPr>
            <p:ph type="subTitle" idx="3"/>
          </p:nvPr>
        </p:nvSpPr>
        <p:spPr>
          <a:xfrm>
            <a:off x="4863200" y="3501294"/>
            <a:ext cx="3288600" cy="89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18"/>
          <p:cNvSpPr txBox="1">
            <a:spLocks noGrp="1"/>
          </p:cNvSpPr>
          <p:nvPr>
            <p:ph type="title" idx="4"/>
          </p:nvPr>
        </p:nvSpPr>
        <p:spPr>
          <a:xfrm>
            <a:off x="3073075" y="547621"/>
            <a:ext cx="2997900" cy="6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8"/>
          <p:cNvSpPr/>
          <p:nvPr/>
        </p:nvSpPr>
        <p:spPr>
          <a:xfrm rot="10800000" flipH="1">
            <a:off x="396850" y="325745"/>
            <a:ext cx="1118700" cy="565500"/>
          </a:xfrm>
          <a:prstGeom prst="diamond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8"/>
          <p:cNvSpPr/>
          <p:nvPr/>
        </p:nvSpPr>
        <p:spPr>
          <a:xfrm rot="10800000">
            <a:off x="8025302" y="4199418"/>
            <a:ext cx="1118700" cy="5655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8"/>
          <p:cNvSpPr/>
          <p:nvPr/>
        </p:nvSpPr>
        <p:spPr>
          <a:xfrm rot="-5400000">
            <a:off x="7593452" y="4637294"/>
            <a:ext cx="1982400" cy="1106700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8"/>
          <p:cNvSpPr/>
          <p:nvPr/>
        </p:nvSpPr>
        <p:spPr>
          <a:xfrm>
            <a:off x="933375" y="320051"/>
            <a:ext cx="1118700" cy="565500"/>
          </a:xfrm>
          <a:prstGeom prst="diamond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122116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9"/>
          <p:cNvSpPr txBox="1">
            <a:spLocks noGrp="1"/>
          </p:cNvSpPr>
          <p:nvPr>
            <p:ph type="title"/>
          </p:nvPr>
        </p:nvSpPr>
        <p:spPr>
          <a:xfrm>
            <a:off x="4022350" y="3153802"/>
            <a:ext cx="3078300" cy="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19"/>
          <p:cNvSpPr txBox="1">
            <a:spLocks noGrp="1"/>
          </p:cNvSpPr>
          <p:nvPr>
            <p:ph type="subTitle" idx="1"/>
          </p:nvPr>
        </p:nvSpPr>
        <p:spPr>
          <a:xfrm>
            <a:off x="1963800" y="1524379"/>
            <a:ext cx="5216400" cy="17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5" name="Google Shape;455;p19"/>
          <p:cNvGrpSpPr/>
          <p:nvPr/>
        </p:nvGrpSpPr>
        <p:grpSpPr>
          <a:xfrm rot="10800000" flipH="1">
            <a:off x="412310" y="3860090"/>
            <a:ext cx="1089641" cy="928391"/>
            <a:chOff x="5468575" y="1269050"/>
            <a:chExt cx="430450" cy="366750"/>
          </a:xfrm>
        </p:grpSpPr>
        <p:sp>
          <p:nvSpPr>
            <p:cNvPr id="456" name="Google Shape;456;p19"/>
            <p:cNvSpPr/>
            <p:nvPr/>
          </p:nvSpPr>
          <p:spPr>
            <a:xfrm flipH="1">
              <a:off x="5474925" y="1394650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6710" y="4823"/>
                  </a:moveTo>
                  <a:lnTo>
                    <a:pt x="8334" y="9645"/>
                  </a:lnTo>
                  <a:lnTo>
                    <a:pt x="1" y="48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9"/>
            <p:cNvSpPr/>
            <p:nvPr/>
          </p:nvSpPr>
          <p:spPr>
            <a:xfrm flipH="1">
              <a:off x="5468575" y="1269050"/>
              <a:ext cx="430450" cy="251475"/>
            </a:xfrm>
            <a:custGeom>
              <a:avLst/>
              <a:gdLst/>
              <a:ahLst/>
              <a:cxnLst/>
              <a:rect l="l" t="t" r="r" b="b"/>
              <a:pathLst>
                <a:path w="17218" h="10059" extrusionOk="0">
                  <a:moveTo>
                    <a:pt x="8588" y="456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8" y="5024"/>
                  </a:lnTo>
                  <a:lnTo>
                    <a:pt x="8588" y="456"/>
                  </a:lnTo>
                  <a:close/>
                  <a:moveTo>
                    <a:pt x="8593" y="1"/>
                  </a:moveTo>
                  <a:cubicBezTo>
                    <a:pt x="8556" y="1"/>
                    <a:pt x="8525" y="11"/>
                    <a:pt x="8504" y="33"/>
                  </a:cubicBezTo>
                  <a:lnTo>
                    <a:pt x="128" y="4855"/>
                  </a:lnTo>
                  <a:cubicBezTo>
                    <a:pt x="1" y="4940"/>
                    <a:pt x="1" y="5151"/>
                    <a:pt x="128" y="5236"/>
                  </a:cubicBezTo>
                  <a:lnTo>
                    <a:pt x="8504" y="10058"/>
                  </a:lnTo>
                  <a:lnTo>
                    <a:pt x="8715" y="10058"/>
                  </a:lnTo>
                  <a:lnTo>
                    <a:pt x="17049" y="5236"/>
                  </a:lnTo>
                  <a:cubicBezTo>
                    <a:pt x="17218" y="5151"/>
                    <a:pt x="17218" y="4940"/>
                    <a:pt x="17049" y="4855"/>
                  </a:cubicBezTo>
                  <a:lnTo>
                    <a:pt x="8715" y="33"/>
                  </a:lnTo>
                  <a:cubicBezTo>
                    <a:pt x="8673" y="11"/>
                    <a:pt x="8631" y="1"/>
                    <a:pt x="859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19"/>
          <p:cNvGrpSpPr/>
          <p:nvPr/>
        </p:nvGrpSpPr>
        <p:grpSpPr>
          <a:xfrm flipH="1">
            <a:off x="7713060" y="372365"/>
            <a:ext cx="1089641" cy="928391"/>
            <a:chOff x="5468575" y="1269050"/>
            <a:chExt cx="430450" cy="366750"/>
          </a:xfrm>
        </p:grpSpPr>
        <p:sp>
          <p:nvSpPr>
            <p:cNvPr id="459" name="Google Shape;459;p19"/>
            <p:cNvSpPr/>
            <p:nvPr/>
          </p:nvSpPr>
          <p:spPr>
            <a:xfrm flipH="1">
              <a:off x="5474925" y="1394650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6710" y="4823"/>
                  </a:moveTo>
                  <a:lnTo>
                    <a:pt x="8334" y="9645"/>
                  </a:lnTo>
                  <a:lnTo>
                    <a:pt x="1" y="48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 flipH="1">
              <a:off x="5468575" y="1269050"/>
              <a:ext cx="430450" cy="251475"/>
            </a:xfrm>
            <a:custGeom>
              <a:avLst/>
              <a:gdLst/>
              <a:ahLst/>
              <a:cxnLst/>
              <a:rect l="l" t="t" r="r" b="b"/>
              <a:pathLst>
                <a:path w="17218" h="10059" extrusionOk="0">
                  <a:moveTo>
                    <a:pt x="8588" y="456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8" y="5024"/>
                  </a:lnTo>
                  <a:lnTo>
                    <a:pt x="8588" y="456"/>
                  </a:lnTo>
                  <a:close/>
                  <a:moveTo>
                    <a:pt x="8593" y="1"/>
                  </a:moveTo>
                  <a:cubicBezTo>
                    <a:pt x="8556" y="1"/>
                    <a:pt x="8525" y="11"/>
                    <a:pt x="8504" y="33"/>
                  </a:cubicBezTo>
                  <a:lnTo>
                    <a:pt x="128" y="4855"/>
                  </a:lnTo>
                  <a:cubicBezTo>
                    <a:pt x="1" y="4940"/>
                    <a:pt x="1" y="5151"/>
                    <a:pt x="128" y="5236"/>
                  </a:cubicBezTo>
                  <a:lnTo>
                    <a:pt x="8504" y="10058"/>
                  </a:lnTo>
                  <a:lnTo>
                    <a:pt x="8715" y="10058"/>
                  </a:lnTo>
                  <a:lnTo>
                    <a:pt x="17049" y="5236"/>
                  </a:lnTo>
                  <a:cubicBezTo>
                    <a:pt x="17218" y="5151"/>
                    <a:pt x="17218" y="4940"/>
                    <a:pt x="17049" y="4855"/>
                  </a:cubicBezTo>
                  <a:lnTo>
                    <a:pt x="8715" y="33"/>
                  </a:lnTo>
                  <a:cubicBezTo>
                    <a:pt x="8673" y="11"/>
                    <a:pt x="8631" y="1"/>
                    <a:pt x="859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256647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3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4"/>
          <p:cNvSpPr txBox="1">
            <a:spLocks noGrp="1"/>
          </p:cNvSpPr>
          <p:nvPr>
            <p:ph type="subTitle" idx="1"/>
          </p:nvPr>
        </p:nvSpPr>
        <p:spPr>
          <a:xfrm>
            <a:off x="4644436" y="3535200"/>
            <a:ext cx="16953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3" name="Google Shape;393;p14"/>
          <p:cNvSpPr txBox="1">
            <a:spLocks noGrp="1"/>
          </p:cNvSpPr>
          <p:nvPr>
            <p:ph type="subTitle" idx="2"/>
          </p:nvPr>
        </p:nvSpPr>
        <p:spPr>
          <a:xfrm>
            <a:off x="6482798" y="3535200"/>
            <a:ext cx="17115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4"/>
          <p:cNvSpPr txBox="1">
            <a:spLocks noGrp="1"/>
          </p:cNvSpPr>
          <p:nvPr>
            <p:ph type="subTitle" idx="3"/>
          </p:nvPr>
        </p:nvSpPr>
        <p:spPr>
          <a:xfrm>
            <a:off x="944348" y="3535200"/>
            <a:ext cx="16953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5" name="Google Shape;395;p14"/>
          <p:cNvSpPr txBox="1">
            <a:spLocks noGrp="1"/>
          </p:cNvSpPr>
          <p:nvPr>
            <p:ph type="subTitle" idx="4"/>
          </p:nvPr>
        </p:nvSpPr>
        <p:spPr>
          <a:xfrm>
            <a:off x="2789849" y="3535200"/>
            <a:ext cx="17115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6" name="Google Shape;396;p14"/>
          <p:cNvSpPr txBox="1">
            <a:spLocks noGrp="1"/>
          </p:cNvSpPr>
          <p:nvPr>
            <p:ph type="title"/>
          </p:nvPr>
        </p:nvSpPr>
        <p:spPr>
          <a:xfrm>
            <a:off x="945384" y="3097956"/>
            <a:ext cx="1711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 sz="1800" i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14"/>
          <p:cNvSpPr txBox="1">
            <a:spLocks noGrp="1"/>
          </p:cNvSpPr>
          <p:nvPr>
            <p:ph type="title" idx="5"/>
          </p:nvPr>
        </p:nvSpPr>
        <p:spPr>
          <a:xfrm>
            <a:off x="2786613" y="3097967"/>
            <a:ext cx="1711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 sz="1800" i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14"/>
          <p:cNvSpPr txBox="1">
            <a:spLocks noGrp="1"/>
          </p:cNvSpPr>
          <p:nvPr>
            <p:ph type="title" idx="6"/>
          </p:nvPr>
        </p:nvSpPr>
        <p:spPr>
          <a:xfrm>
            <a:off x="4609461" y="3097955"/>
            <a:ext cx="1765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 sz="1800" i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14"/>
          <p:cNvSpPr txBox="1">
            <a:spLocks noGrp="1"/>
          </p:cNvSpPr>
          <p:nvPr>
            <p:ph type="title" idx="7"/>
          </p:nvPr>
        </p:nvSpPr>
        <p:spPr>
          <a:xfrm>
            <a:off x="6473691" y="3097956"/>
            <a:ext cx="17115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 sz="1800" i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4"/>
          <p:cNvSpPr txBox="1">
            <a:spLocks noGrp="1"/>
          </p:cNvSpPr>
          <p:nvPr>
            <p:ph type="title" idx="8"/>
          </p:nvPr>
        </p:nvSpPr>
        <p:spPr>
          <a:xfrm>
            <a:off x="605802" y="623892"/>
            <a:ext cx="7823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401" name="Google Shape;401;p14"/>
          <p:cNvGrpSpPr/>
          <p:nvPr/>
        </p:nvGrpSpPr>
        <p:grpSpPr>
          <a:xfrm>
            <a:off x="8360467" y="7"/>
            <a:ext cx="1363156" cy="1423280"/>
            <a:chOff x="8335004" y="673707"/>
            <a:chExt cx="1363156" cy="1423280"/>
          </a:xfrm>
        </p:grpSpPr>
        <p:sp>
          <p:nvSpPr>
            <p:cNvPr id="402" name="Google Shape;402;p14"/>
            <p:cNvSpPr/>
            <p:nvPr/>
          </p:nvSpPr>
          <p:spPr>
            <a:xfrm rot="3599928">
              <a:off x="8334968" y="1165216"/>
              <a:ext cx="1076001" cy="621132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76" y="0"/>
                  </a:moveTo>
                  <a:lnTo>
                    <a:pt x="0" y="4823"/>
                  </a:lnTo>
                  <a:lnTo>
                    <a:pt x="8376" y="9645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8594923" y="673707"/>
              <a:ext cx="1103237" cy="650429"/>
            </a:xfrm>
            <a:custGeom>
              <a:avLst/>
              <a:gdLst/>
              <a:ahLst/>
              <a:cxnLst/>
              <a:rect l="l" t="t" r="r" b="b"/>
              <a:pathLst>
                <a:path w="17133" h="10101" extrusionOk="0">
                  <a:moveTo>
                    <a:pt x="8588" y="498"/>
                  </a:moveTo>
                  <a:lnTo>
                    <a:pt x="16498" y="5067"/>
                  </a:lnTo>
                  <a:lnTo>
                    <a:pt x="8588" y="9635"/>
                  </a:lnTo>
                  <a:lnTo>
                    <a:pt x="635" y="5067"/>
                  </a:lnTo>
                  <a:lnTo>
                    <a:pt x="8588" y="498"/>
                  </a:lnTo>
                  <a:close/>
                  <a:moveTo>
                    <a:pt x="8583" y="1"/>
                  </a:moveTo>
                  <a:cubicBezTo>
                    <a:pt x="8546" y="1"/>
                    <a:pt x="8503" y="11"/>
                    <a:pt x="8461" y="33"/>
                  </a:cubicBezTo>
                  <a:lnTo>
                    <a:pt x="127" y="4855"/>
                  </a:lnTo>
                  <a:cubicBezTo>
                    <a:pt x="43" y="4897"/>
                    <a:pt x="1" y="4982"/>
                    <a:pt x="1" y="5067"/>
                  </a:cubicBezTo>
                  <a:cubicBezTo>
                    <a:pt x="1" y="5109"/>
                    <a:pt x="43" y="5193"/>
                    <a:pt x="127" y="5236"/>
                  </a:cubicBezTo>
                  <a:lnTo>
                    <a:pt x="8461" y="10058"/>
                  </a:lnTo>
                  <a:cubicBezTo>
                    <a:pt x="8503" y="10101"/>
                    <a:pt x="8546" y="10101"/>
                    <a:pt x="8588" y="10101"/>
                  </a:cubicBezTo>
                  <a:cubicBezTo>
                    <a:pt x="8630" y="10101"/>
                    <a:pt x="8630" y="10101"/>
                    <a:pt x="8672" y="10058"/>
                  </a:cubicBezTo>
                  <a:lnTo>
                    <a:pt x="17048" y="5236"/>
                  </a:lnTo>
                  <a:cubicBezTo>
                    <a:pt x="17091" y="5193"/>
                    <a:pt x="17133" y="5109"/>
                    <a:pt x="17133" y="5067"/>
                  </a:cubicBezTo>
                  <a:cubicBezTo>
                    <a:pt x="17133" y="4982"/>
                    <a:pt x="17091" y="4897"/>
                    <a:pt x="17048" y="4855"/>
                  </a:cubicBezTo>
                  <a:lnTo>
                    <a:pt x="8672" y="33"/>
                  </a:lnTo>
                  <a:cubicBezTo>
                    <a:pt x="8651" y="11"/>
                    <a:pt x="8620" y="1"/>
                    <a:pt x="858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4"/>
          <p:cNvGrpSpPr/>
          <p:nvPr/>
        </p:nvGrpSpPr>
        <p:grpSpPr>
          <a:xfrm flipH="1">
            <a:off x="-562771" y="7"/>
            <a:ext cx="1363156" cy="1423280"/>
            <a:chOff x="8335004" y="673707"/>
            <a:chExt cx="1363156" cy="1423280"/>
          </a:xfrm>
        </p:grpSpPr>
        <p:sp>
          <p:nvSpPr>
            <p:cNvPr id="405" name="Google Shape;405;p14"/>
            <p:cNvSpPr/>
            <p:nvPr/>
          </p:nvSpPr>
          <p:spPr>
            <a:xfrm rot="3599928">
              <a:off x="8334968" y="1165216"/>
              <a:ext cx="1076001" cy="621132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76" y="0"/>
                  </a:moveTo>
                  <a:lnTo>
                    <a:pt x="0" y="4823"/>
                  </a:lnTo>
                  <a:lnTo>
                    <a:pt x="8376" y="9645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8594923" y="673707"/>
              <a:ext cx="1103237" cy="650429"/>
            </a:xfrm>
            <a:custGeom>
              <a:avLst/>
              <a:gdLst/>
              <a:ahLst/>
              <a:cxnLst/>
              <a:rect l="l" t="t" r="r" b="b"/>
              <a:pathLst>
                <a:path w="17133" h="10101" extrusionOk="0">
                  <a:moveTo>
                    <a:pt x="8588" y="498"/>
                  </a:moveTo>
                  <a:lnTo>
                    <a:pt x="16498" y="5067"/>
                  </a:lnTo>
                  <a:lnTo>
                    <a:pt x="8588" y="9635"/>
                  </a:lnTo>
                  <a:lnTo>
                    <a:pt x="635" y="5067"/>
                  </a:lnTo>
                  <a:lnTo>
                    <a:pt x="8588" y="498"/>
                  </a:lnTo>
                  <a:close/>
                  <a:moveTo>
                    <a:pt x="8583" y="1"/>
                  </a:moveTo>
                  <a:cubicBezTo>
                    <a:pt x="8546" y="1"/>
                    <a:pt x="8503" y="11"/>
                    <a:pt x="8461" y="33"/>
                  </a:cubicBezTo>
                  <a:lnTo>
                    <a:pt x="127" y="4855"/>
                  </a:lnTo>
                  <a:cubicBezTo>
                    <a:pt x="43" y="4897"/>
                    <a:pt x="1" y="4982"/>
                    <a:pt x="1" y="5067"/>
                  </a:cubicBezTo>
                  <a:cubicBezTo>
                    <a:pt x="1" y="5109"/>
                    <a:pt x="43" y="5193"/>
                    <a:pt x="127" y="5236"/>
                  </a:cubicBezTo>
                  <a:lnTo>
                    <a:pt x="8461" y="10058"/>
                  </a:lnTo>
                  <a:cubicBezTo>
                    <a:pt x="8503" y="10101"/>
                    <a:pt x="8546" y="10101"/>
                    <a:pt x="8588" y="10101"/>
                  </a:cubicBezTo>
                  <a:cubicBezTo>
                    <a:pt x="8630" y="10101"/>
                    <a:pt x="8630" y="10101"/>
                    <a:pt x="8672" y="10058"/>
                  </a:cubicBezTo>
                  <a:lnTo>
                    <a:pt x="17048" y="5236"/>
                  </a:lnTo>
                  <a:cubicBezTo>
                    <a:pt x="17091" y="5193"/>
                    <a:pt x="17133" y="5109"/>
                    <a:pt x="17133" y="5067"/>
                  </a:cubicBezTo>
                  <a:cubicBezTo>
                    <a:pt x="17133" y="4982"/>
                    <a:pt x="17091" y="4897"/>
                    <a:pt x="17048" y="4855"/>
                  </a:cubicBezTo>
                  <a:lnTo>
                    <a:pt x="8672" y="33"/>
                  </a:lnTo>
                  <a:cubicBezTo>
                    <a:pt x="8651" y="11"/>
                    <a:pt x="8620" y="1"/>
                    <a:pt x="858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0"/>
          <p:cNvSpPr txBox="1">
            <a:spLocks noGrp="1"/>
          </p:cNvSpPr>
          <p:nvPr>
            <p:ph type="subTitle" idx="1"/>
          </p:nvPr>
        </p:nvSpPr>
        <p:spPr>
          <a:xfrm>
            <a:off x="4598895" y="3622474"/>
            <a:ext cx="18861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3" name="Google Shape;463;p20"/>
          <p:cNvSpPr txBox="1">
            <a:spLocks noGrp="1"/>
          </p:cNvSpPr>
          <p:nvPr>
            <p:ph type="subTitle" idx="2"/>
          </p:nvPr>
        </p:nvSpPr>
        <p:spPr>
          <a:xfrm>
            <a:off x="6546600" y="3620674"/>
            <a:ext cx="18861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4" name="Google Shape;464;p20"/>
          <p:cNvSpPr txBox="1">
            <a:spLocks noGrp="1"/>
          </p:cNvSpPr>
          <p:nvPr>
            <p:ph type="title" hasCustomPrompt="1"/>
          </p:nvPr>
        </p:nvSpPr>
        <p:spPr>
          <a:xfrm>
            <a:off x="880975" y="2280181"/>
            <a:ext cx="1549800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5" name="Google Shape;465;p20"/>
          <p:cNvSpPr txBox="1">
            <a:spLocks noGrp="1"/>
          </p:cNvSpPr>
          <p:nvPr>
            <p:ph type="title" idx="3" hasCustomPrompt="1"/>
          </p:nvPr>
        </p:nvSpPr>
        <p:spPr>
          <a:xfrm>
            <a:off x="2822163" y="2280181"/>
            <a:ext cx="1549800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6" name="Google Shape;466;p20"/>
          <p:cNvSpPr txBox="1">
            <a:spLocks noGrp="1"/>
          </p:cNvSpPr>
          <p:nvPr>
            <p:ph type="title" idx="4" hasCustomPrompt="1"/>
          </p:nvPr>
        </p:nvSpPr>
        <p:spPr>
          <a:xfrm>
            <a:off x="4767045" y="2280181"/>
            <a:ext cx="1549800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7" name="Google Shape;467;p20"/>
          <p:cNvSpPr txBox="1">
            <a:spLocks noGrp="1"/>
          </p:cNvSpPr>
          <p:nvPr>
            <p:ph type="title" idx="5" hasCustomPrompt="1"/>
          </p:nvPr>
        </p:nvSpPr>
        <p:spPr>
          <a:xfrm>
            <a:off x="6714750" y="2280181"/>
            <a:ext cx="1549800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8" name="Google Shape;468;p20"/>
          <p:cNvSpPr txBox="1">
            <a:spLocks noGrp="1"/>
          </p:cNvSpPr>
          <p:nvPr>
            <p:ph type="subTitle" idx="6"/>
          </p:nvPr>
        </p:nvSpPr>
        <p:spPr>
          <a:xfrm>
            <a:off x="711300" y="3275245"/>
            <a:ext cx="18894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9pPr>
          </a:lstStyle>
          <a:p>
            <a:endParaRPr/>
          </a:p>
        </p:txBody>
      </p:sp>
      <p:sp>
        <p:nvSpPr>
          <p:cNvPr id="469" name="Google Shape;469;p20"/>
          <p:cNvSpPr txBox="1">
            <a:spLocks noGrp="1"/>
          </p:cNvSpPr>
          <p:nvPr>
            <p:ph type="subTitle" idx="7"/>
          </p:nvPr>
        </p:nvSpPr>
        <p:spPr>
          <a:xfrm>
            <a:off x="2658213" y="3277645"/>
            <a:ext cx="1877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9pPr>
          </a:lstStyle>
          <a:p>
            <a:endParaRPr/>
          </a:p>
        </p:txBody>
      </p:sp>
      <p:sp>
        <p:nvSpPr>
          <p:cNvPr id="470" name="Google Shape;470;p20"/>
          <p:cNvSpPr txBox="1">
            <a:spLocks noGrp="1"/>
          </p:cNvSpPr>
          <p:nvPr>
            <p:ph type="subTitle" idx="8"/>
          </p:nvPr>
        </p:nvSpPr>
        <p:spPr>
          <a:xfrm>
            <a:off x="6550800" y="3278070"/>
            <a:ext cx="18777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9pPr>
          </a:lstStyle>
          <a:p>
            <a:endParaRPr/>
          </a:p>
        </p:txBody>
      </p:sp>
      <p:sp>
        <p:nvSpPr>
          <p:cNvPr id="471" name="Google Shape;471;p20"/>
          <p:cNvSpPr txBox="1">
            <a:spLocks noGrp="1"/>
          </p:cNvSpPr>
          <p:nvPr>
            <p:ph type="subTitle" idx="9"/>
          </p:nvPr>
        </p:nvSpPr>
        <p:spPr>
          <a:xfrm>
            <a:off x="712950" y="3616125"/>
            <a:ext cx="18861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2" name="Google Shape;472;p20"/>
          <p:cNvSpPr txBox="1">
            <a:spLocks noGrp="1"/>
          </p:cNvSpPr>
          <p:nvPr>
            <p:ph type="subTitle" idx="13"/>
          </p:nvPr>
        </p:nvSpPr>
        <p:spPr>
          <a:xfrm>
            <a:off x="2654013" y="3616125"/>
            <a:ext cx="18861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3" name="Google Shape;473;p20"/>
          <p:cNvSpPr txBox="1">
            <a:spLocks noGrp="1"/>
          </p:cNvSpPr>
          <p:nvPr>
            <p:ph type="subTitle" idx="14"/>
          </p:nvPr>
        </p:nvSpPr>
        <p:spPr>
          <a:xfrm>
            <a:off x="4597245" y="3273424"/>
            <a:ext cx="18894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2"/>
                </a:solidFill>
                <a:latin typeface="Share"/>
                <a:ea typeface="Share"/>
                <a:cs typeface="Share"/>
                <a:sym typeface="Share"/>
              </a:defRPr>
            </a:lvl9pPr>
          </a:lstStyle>
          <a:p>
            <a:endParaRPr/>
          </a:p>
        </p:txBody>
      </p:sp>
      <p:sp>
        <p:nvSpPr>
          <p:cNvPr id="474" name="Google Shape;474;p20"/>
          <p:cNvSpPr txBox="1">
            <a:spLocks noGrp="1"/>
          </p:cNvSpPr>
          <p:nvPr>
            <p:ph type="title" idx="15"/>
          </p:nvPr>
        </p:nvSpPr>
        <p:spPr>
          <a:xfrm>
            <a:off x="615900" y="590150"/>
            <a:ext cx="79122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399536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1"/>
          <p:cNvSpPr txBox="1">
            <a:spLocks noGrp="1"/>
          </p:cNvSpPr>
          <p:nvPr>
            <p:ph type="title" hasCustomPrompt="1"/>
          </p:nvPr>
        </p:nvSpPr>
        <p:spPr>
          <a:xfrm>
            <a:off x="2501575" y="715793"/>
            <a:ext cx="18147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7" name="Google Shape;477;p21"/>
          <p:cNvSpPr txBox="1">
            <a:spLocks noGrp="1"/>
          </p:cNvSpPr>
          <p:nvPr>
            <p:ph type="subTitle" idx="1"/>
          </p:nvPr>
        </p:nvSpPr>
        <p:spPr>
          <a:xfrm>
            <a:off x="2545713" y="1355618"/>
            <a:ext cx="17265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21"/>
          <p:cNvSpPr txBox="1">
            <a:spLocks noGrp="1"/>
          </p:cNvSpPr>
          <p:nvPr>
            <p:ph type="title" idx="2" hasCustomPrompt="1"/>
          </p:nvPr>
        </p:nvSpPr>
        <p:spPr>
          <a:xfrm>
            <a:off x="2498475" y="2059370"/>
            <a:ext cx="18210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9" name="Google Shape;479;p21"/>
          <p:cNvSpPr txBox="1">
            <a:spLocks noGrp="1"/>
          </p:cNvSpPr>
          <p:nvPr>
            <p:ph type="subTitle" idx="3"/>
          </p:nvPr>
        </p:nvSpPr>
        <p:spPr>
          <a:xfrm>
            <a:off x="2545713" y="2699338"/>
            <a:ext cx="17265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21"/>
          <p:cNvSpPr txBox="1">
            <a:spLocks noGrp="1"/>
          </p:cNvSpPr>
          <p:nvPr>
            <p:ph type="title" idx="4" hasCustomPrompt="1"/>
          </p:nvPr>
        </p:nvSpPr>
        <p:spPr>
          <a:xfrm>
            <a:off x="2518075" y="3402951"/>
            <a:ext cx="17817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1" name="Google Shape;481;p21"/>
          <p:cNvSpPr txBox="1">
            <a:spLocks noGrp="1"/>
          </p:cNvSpPr>
          <p:nvPr>
            <p:ph type="subTitle" idx="5"/>
          </p:nvPr>
        </p:nvSpPr>
        <p:spPr>
          <a:xfrm>
            <a:off x="2545713" y="4042750"/>
            <a:ext cx="17265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82" name="Google Shape;482;p21"/>
          <p:cNvGrpSpPr/>
          <p:nvPr/>
        </p:nvGrpSpPr>
        <p:grpSpPr>
          <a:xfrm>
            <a:off x="-535652" y="140801"/>
            <a:ext cx="2190505" cy="5056652"/>
            <a:chOff x="-535652" y="140801"/>
            <a:chExt cx="2190505" cy="5056652"/>
          </a:xfrm>
        </p:grpSpPr>
        <p:sp>
          <p:nvSpPr>
            <p:cNvPr id="483" name="Google Shape;483;p21"/>
            <p:cNvSpPr/>
            <p:nvPr/>
          </p:nvSpPr>
          <p:spPr>
            <a:xfrm flipH="1">
              <a:off x="1077026" y="455141"/>
              <a:ext cx="566590" cy="960929"/>
            </a:xfrm>
            <a:custGeom>
              <a:avLst/>
              <a:gdLst/>
              <a:ahLst/>
              <a:cxnLst/>
              <a:rect l="l" t="t" r="r" b="b"/>
              <a:pathLst>
                <a:path w="8799" h="14923" extrusionOk="0">
                  <a:moveTo>
                    <a:pt x="465" y="624"/>
                  </a:moveTo>
                  <a:lnTo>
                    <a:pt x="8376" y="5193"/>
                  </a:lnTo>
                  <a:lnTo>
                    <a:pt x="8376" y="14330"/>
                  </a:lnTo>
                  <a:lnTo>
                    <a:pt x="465" y="9761"/>
                  </a:lnTo>
                  <a:lnTo>
                    <a:pt x="465" y="624"/>
                  </a:lnTo>
                  <a:close/>
                  <a:moveTo>
                    <a:pt x="249" y="0"/>
                  </a:moveTo>
                  <a:cubicBezTo>
                    <a:pt x="212" y="0"/>
                    <a:pt x="169" y="11"/>
                    <a:pt x="127" y="32"/>
                  </a:cubicBezTo>
                  <a:cubicBezTo>
                    <a:pt x="42" y="74"/>
                    <a:pt x="0" y="159"/>
                    <a:pt x="42" y="243"/>
                  </a:cubicBezTo>
                  <a:lnTo>
                    <a:pt x="42" y="9846"/>
                  </a:lnTo>
                  <a:cubicBezTo>
                    <a:pt x="42" y="9931"/>
                    <a:pt x="42" y="10015"/>
                    <a:pt x="127" y="10057"/>
                  </a:cubicBezTo>
                  <a:lnTo>
                    <a:pt x="8503" y="14922"/>
                  </a:lnTo>
                  <a:lnTo>
                    <a:pt x="8587" y="14922"/>
                  </a:lnTo>
                  <a:cubicBezTo>
                    <a:pt x="8630" y="14922"/>
                    <a:pt x="8672" y="14922"/>
                    <a:pt x="8714" y="14880"/>
                  </a:cubicBezTo>
                  <a:cubicBezTo>
                    <a:pt x="8757" y="14838"/>
                    <a:pt x="8799" y="14795"/>
                    <a:pt x="8799" y="14711"/>
                  </a:cubicBezTo>
                  <a:lnTo>
                    <a:pt x="8799" y="5066"/>
                  </a:lnTo>
                  <a:cubicBezTo>
                    <a:pt x="8799" y="4981"/>
                    <a:pt x="8757" y="4897"/>
                    <a:pt x="8714" y="4854"/>
                  </a:cubicBezTo>
                  <a:lnTo>
                    <a:pt x="338" y="32"/>
                  </a:lnTo>
                  <a:cubicBezTo>
                    <a:pt x="317" y="11"/>
                    <a:pt x="286" y="0"/>
                    <a:pt x="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-1797" y="2317330"/>
              <a:ext cx="1108710" cy="647660"/>
            </a:xfrm>
            <a:custGeom>
              <a:avLst/>
              <a:gdLst/>
              <a:ahLst/>
              <a:cxnLst/>
              <a:rect l="l" t="t" r="r" b="b"/>
              <a:pathLst>
                <a:path w="17218" h="10058" extrusionOk="0">
                  <a:moveTo>
                    <a:pt x="8630" y="455"/>
                  </a:moveTo>
                  <a:lnTo>
                    <a:pt x="16541" y="5023"/>
                  </a:lnTo>
                  <a:lnTo>
                    <a:pt x="8630" y="9592"/>
                  </a:lnTo>
                  <a:lnTo>
                    <a:pt x="677" y="5023"/>
                  </a:lnTo>
                  <a:lnTo>
                    <a:pt x="8630" y="455"/>
                  </a:lnTo>
                  <a:close/>
                  <a:moveTo>
                    <a:pt x="8625" y="0"/>
                  </a:moveTo>
                  <a:cubicBezTo>
                    <a:pt x="8588" y="0"/>
                    <a:pt x="8546" y="11"/>
                    <a:pt x="8503" y="32"/>
                  </a:cubicBezTo>
                  <a:lnTo>
                    <a:pt x="170" y="4854"/>
                  </a:lnTo>
                  <a:cubicBezTo>
                    <a:pt x="1" y="4939"/>
                    <a:pt x="1" y="5150"/>
                    <a:pt x="170" y="5235"/>
                  </a:cubicBezTo>
                  <a:lnTo>
                    <a:pt x="8503" y="10057"/>
                  </a:lnTo>
                  <a:lnTo>
                    <a:pt x="8715" y="10057"/>
                  </a:lnTo>
                  <a:lnTo>
                    <a:pt x="17091" y="5235"/>
                  </a:lnTo>
                  <a:cubicBezTo>
                    <a:pt x="17217" y="5150"/>
                    <a:pt x="17217" y="4939"/>
                    <a:pt x="17091" y="4854"/>
                  </a:cubicBezTo>
                  <a:lnTo>
                    <a:pt x="8715" y="32"/>
                  </a:lnTo>
                  <a:cubicBezTo>
                    <a:pt x="8694" y="11"/>
                    <a:pt x="8662" y="0"/>
                    <a:pt x="8625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907" y="2004061"/>
              <a:ext cx="566654" cy="960929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424" y="624"/>
                  </a:moveTo>
                  <a:lnTo>
                    <a:pt x="8377" y="5193"/>
                  </a:lnTo>
                  <a:lnTo>
                    <a:pt x="8377" y="14330"/>
                  </a:lnTo>
                  <a:lnTo>
                    <a:pt x="424" y="9762"/>
                  </a:lnTo>
                  <a:lnTo>
                    <a:pt x="424" y="624"/>
                  </a:lnTo>
                  <a:close/>
                  <a:moveTo>
                    <a:pt x="218" y="0"/>
                  </a:moveTo>
                  <a:cubicBezTo>
                    <a:pt x="181" y="0"/>
                    <a:pt x="149" y="11"/>
                    <a:pt x="128" y="32"/>
                  </a:cubicBezTo>
                  <a:cubicBezTo>
                    <a:pt x="43" y="74"/>
                    <a:pt x="1" y="159"/>
                    <a:pt x="1" y="244"/>
                  </a:cubicBezTo>
                  <a:lnTo>
                    <a:pt x="1" y="9888"/>
                  </a:lnTo>
                  <a:cubicBezTo>
                    <a:pt x="1" y="9973"/>
                    <a:pt x="43" y="10058"/>
                    <a:pt x="128" y="10100"/>
                  </a:cubicBezTo>
                  <a:lnTo>
                    <a:pt x="8461" y="14922"/>
                  </a:lnTo>
                  <a:lnTo>
                    <a:pt x="8588" y="14922"/>
                  </a:lnTo>
                  <a:cubicBezTo>
                    <a:pt x="8630" y="14922"/>
                    <a:pt x="8673" y="14922"/>
                    <a:pt x="8673" y="14880"/>
                  </a:cubicBezTo>
                  <a:cubicBezTo>
                    <a:pt x="8757" y="14838"/>
                    <a:pt x="8800" y="14796"/>
                    <a:pt x="8800" y="14711"/>
                  </a:cubicBezTo>
                  <a:lnTo>
                    <a:pt x="8800" y="5066"/>
                  </a:lnTo>
                  <a:cubicBezTo>
                    <a:pt x="8800" y="4981"/>
                    <a:pt x="8757" y="4897"/>
                    <a:pt x="8673" y="4855"/>
                  </a:cubicBezTo>
                  <a:lnTo>
                    <a:pt x="339" y="32"/>
                  </a:lnTo>
                  <a:cubicBezTo>
                    <a:pt x="297" y="11"/>
                    <a:pt x="255" y="0"/>
                    <a:pt x="218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537554" y="2004061"/>
              <a:ext cx="566654" cy="960929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8376" y="624"/>
                  </a:moveTo>
                  <a:lnTo>
                    <a:pt x="8376" y="9762"/>
                  </a:lnTo>
                  <a:lnTo>
                    <a:pt x="466" y="14330"/>
                  </a:lnTo>
                  <a:lnTo>
                    <a:pt x="466" y="5193"/>
                  </a:lnTo>
                  <a:lnTo>
                    <a:pt x="8376" y="624"/>
                  </a:lnTo>
                  <a:close/>
                  <a:moveTo>
                    <a:pt x="8593" y="0"/>
                  </a:moveTo>
                  <a:cubicBezTo>
                    <a:pt x="8556" y="0"/>
                    <a:pt x="8524" y="11"/>
                    <a:pt x="8503" y="32"/>
                  </a:cubicBezTo>
                  <a:lnTo>
                    <a:pt x="127" y="4855"/>
                  </a:lnTo>
                  <a:cubicBezTo>
                    <a:pt x="43" y="4897"/>
                    <a:pt x="0" y="4981"/>
                    <a:pt x="43" y="5066"/>
                  </a:cubicBezTo>
                  <a:lnTo>
                    <a:pt x="43" y="14711"/>
                  </a:lnTo>
                  <a:cubicBezTo>
                    <a:pt x="43" y="14796"/>
                    <a:pt x="85" y="14880"/>
                    <a:pt x="127" y="14922"/>
                  </a:cubicBezTo>
                  <a:lnTo>
                    <a:pt x="254" y="14922"/>
                  </a:lnTo>
                  <a:cubicBezTo>
                    <a:pt x="296" y="14922"/>
                    <a:pt x="339" y="14922"/>
                    <a:pt x="339" y="14880"/>
                  </a:cubicBezTo>
                  <a:lnTo>
                    <a:pt x="8715" y="10058"/>
                  </a:lnTo>
                  <a:cubicBezTo>
                    <a:pt x="8757" y="10015"/>
                    <a:pt x="8799" y="9931"/>
                    <a:pt x="8799" y="9888"/>
                  </a:cubicBezTo>
                  <a:lnTo>
                    <a:pt x="8799" y="244"/>
                  </a:lnTo>
                  <a:cubicBezTo>
                    <a:pt x="8799" y="159"/>
                    <a:pt x="8757" y="74"/>
                    <a:pt x="8715" y="32"/>
                  </a:cubicBezTo>
                  <a:cubicBezTo>
                    <a:pt x="8672" y="11"/>
                    <a:pt x="8630" y="0"/>
                    <a:pt x="8593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14558" y="1709207"/>
              <a:ext cx="1075999" cy="62113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76" y="0"/>
                  </a:moveTo>
                  <a:lnTo>
                    <a:pt x="0" y="4823"/>
                  </a:lnTo>
                  <a:lnTo>
                    <a:pt x="8376" y="9645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1"/>
            <p:cNvSpPr/>
            <p:nvPr/>
          </p:nvSpPr>
          <p:spPr>
            <a:xfrm>
              <a:off x="907" y="1693560"/>
              <a:ext cx="1103301" cy="650364"/>
            </a:xfrm>
            <a:custGeom>
              <a:avLst/>
              <a:gdLst/>
              <a:ahLst/>
              <a:cxnLst/>
              <a:rect l="l" t="t" r="r" b="b"/>
              <a:pathLst>
                <a:path w="17134" h="10100" extrusionOk="0">
                  <a:moveTo>
                    <a:pt x="8588" y="497"/>
                  </a:moveTo>
                  <a:lnTo>
                    <a:pt x="16499" y="5066"/>
                  </a:lnTo>
                  <a:lnTo>
                    <a:pt x="8588" y="9634"/>
                  </a:lnTo>
                  <a:lnTo>
                    <a:pt x="635" y="5066"/>
                  </a:lnTo>
                  <a:lnTo>
                    <a:pt x="8588" y="497"/>
                  </a:lnTo>
                  <a:close/>
                  <a:moveTo>
                    <a:pt x="8583" y="0"/>
                  </a:moveTo>
                  <a:cubicBezTo>
                    <a:pt x="8546" y="0"/>
                    <a:pt x="8504" y="11"/>
                    <a:pt x="8461" y="32"/>
                  </a:cubicBezTo>
                  <a:lnTo>
                    <a:pt x="128" y="4854"/>
                  </a:lnTo>
                  <a:cubicBezTo>
                    <a:pt x="43" y="4896"/>
                    <a:pt x="1" y="4981"/>
                    <a:pt x="1" y="5066"/>
                  </a:cubicBezTo>
                  <a:cubicBezTo>
                    <a:pt x="1" y="5150"/>
                    <a:pt x="43" y="5193"/>
                    <a:pt x="128" y="5235"/>
                  </a:cubicBezTo>
                  <a:lnTo>
                    <a:pt x="8461" y="10057"/>
                  </a:lnTo>
                  <a:cubicBezTo>
                    <a:pt x="8504" y="10100"/>
                    <a:pt x="8546" y="10100"/>
                    <a:pt x="8588" y="10100"/>
                  </a:cubicBezTo>
                  <a:cubicBezTo>
                    <a:pt x="8630" y="10100"/>
                    <a:pt x="8673" y="10100"/>
                    <a:pt x="8673" y="10057"/>
                  </a:cubicBezTo>
                  <a:lnTo>
                    <a:pt x="17049" y="5235"/>
                  </a:lnTo>
                  <a:cubicBezTo>
                    <a:pt x="17091" y="5193"/>
                    <a:pt x="17133" y="5150"/>
                    <a:pt x="17133" y="5066"/>
                  </a:cubicBezTo>
                  <a:cubicBezTo>
                    <a:pt x="17133" y="4981"/>
                    <a:pt x="17091" y="4896"/>
                    <a:pt x="17049" y="4854"/>
                  </a:cubicBezTo>
                  <a:lnTo>
                    <a:pt x="8673" y="32"/>
                  </a:lnTo>
                  <a:cubicBezTo>
                    <a:pt x="8652" y="11"/>
                    <a:pt x="8620" y="0"/>
                    <a:pt x="8583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1"/>
            <p:cNvSpPr/>
            <p:nvPr/>
          </p:nvSpPr>
          <p:spPr>
            <a:xfrm>
              <a:off x="559280" y="140801"/>
              <a:ext cx="1075999" cy="62113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0" y="4823"/>
                  </a:moveTo>
                  <a:lnTo>
                    <a:pt x="8376" y="9645"/>
                  </a:lnTo>
                  <a:lnTo>
                    <a:pt x="16709" y="4823"/>
                  </a:lnTo>
                  <a:lnTo>
                    <a:pt x="83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1"/>
            <p:cNvSpPr/>
            <p:nvPr/>
          </p:nvSpPr>
          <p:spPr>
            <a:xfrm>
              <a:off x="-535652" y="162824"/>
              <a:ext cx="1103237" cy="650429"/>
            </a:xfrm>
            <a:custGeom>
              <a:avLst/>
              <a:gdLst/>
              <a:ahLst/>
              <a:cxnLst/>
              <a:rect l="l" t="t" r="r" b="b"/>
              <a:pathLst>
                <a:path w="17133" h="10101" extrusionOk="0">
                  <a:moveTo>
                    <a:pt x="8588" y="498"/>
                  </a:moveTo>
                  <a:lnTo>
                    <a:pt x="16498" y="5067"/>
                  </a:lnTo>
                  <a:lnTo>
                    <a:pt x="8588" y="9635"/>
                  </a:lnTo>
                  <a:lnTo>
                    <a:pt x="635" y="5067"/>
                  </a:lnTo>
                  <a:lnTo>
                    <a:pt x="8588" y="498"/>
                  </a:lnTo>
                  <a:close/>
                  <a:moveTo>
                    <a:pt x="8583" y="1"/>
                  </a:moveTo>
                  <a:cubicBezTo>
                    <a:pt x="8546" y="1"/>
                    <a:pt x="8503" y="11"/>
                    <a:pt x="8461" y="33"/>
                  </a:cubicBezTo>
                  <a:lnTo>
                    <a:pt x="127" y="4855"/>
                  </a:lnTo>
                  <a:cubicBezTo>
                    <a:pt x="43" y="4897"/>
                    <a:pt x="1" y="4982"/>
                    <a:pt x="1" y="5067"/>
                  </a:cubicBezTo>
                  <a:cubicBezTo>
                    <a:pt x="1" y="5109"/>
                    <a:pt x="43" y="5193"/>
                    <a:pt x="127" y="5236"/>
                  </a:cubicBezTo>
                  <a:lnTo>
                    <a:pt x="8461" y="10058"/>
                  </a:lnTo>
                  <a:cubicBezTo>
                    <a:pt x="8503" y="10101"/>
                    <a:pt x="8546" y="10101"/>
                    <a:pt x="8588" y="10101"/>
                  </a:cubicBezTo>
                  <a:cubicBezTo>
                    <a:pt x="8630" y="10101"/>
                    <a:pt x="8630" y="10101"/>
                    <a:pt x="8672" y="10058"/>
                  </a:cubicBezTo>
                  <a:lnTo>
                    <a:pt x="17048" y="5236"/>
                  </a:lnTo>
                  <a:cubicBezTo>
                    <a:pt x="17091" y="5193"/>
                    <a:pt x="17133" y="5109"/>
                    <a:pt x="17133" y="5067"/>
                  </a:cubicBezTo>
                  <a:cubicBezTo>
                    <a:pt x="17133" y="4982"/>
                    <a:pt x="17091" y="4897"/>
                    <a:pt x="17048" y="4855"/>
                  </a:cubicBezTo>
                  <a:lnTo>
                    <a:pt x="8672" y="33"/>
                  </a:lnTo>
                  <a:cubicBezTo>
                    <a:pt x="8651" y="11"/>
                    <a:pt x="8620" y="1"/>
                    <a:pt x="858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540259" y="451429"/>
              <a:ext cx="563950" cy="1581995"/>
            </a:xfrm>
            <a:custGeom>
              <a:avLst/>
              <a:gdLst/>
              <a:ahLst/>
              <a:cxnLst/>
              <a:rect l="l" t="t" r="r" b="b"/>
              <a:pathLst>
                <a:path w="8758" h="24568" extrusionOk="0">
                  <a:moveTo>
                    <a:pt x="424" y="624"/>
                  </a:moveTo>
                  <a:lnTo>
                    <a:pt x="8334" y="5193"/>
                  </a:lnTo>
                  <a:lnTo>
                    <a:pt x="8334" y="23975"/>
                  </a:lnTo>
                  <a:lnTo>
                    <a:pt x="424" y="19406"/>
                  </a:lnTo>
                  <a:lnTo>
                    <a:pt x="424" y="624"/>
                  </a:lnTo>
                  <a:close/>
                  <a:moveTo>
                    <a:pt x="207" y="0"/>
                  </a:moveTo>
                  <a:cubicBezTo>
                    <a:pt x="170" y="0"/>
                    <a:pt x="128" y="11"/>
                    <a:pt x="85" y="32"/>
                  </a:cubicBezTo>
                  <a:cubicBezTo>
                    <a:pt x="43" y="74"/>
                    <a:pt x="1" y="159"/>
                    <a:pt x="1" y="244"/>
                  </a:cubicBezTo>
                  <a:lnTo>
                    <a:pt x="1" y="19491"/>
                  </a:lnTo>
                  <a:cubicBezTo>
                    <a:pt x="1" y="19576"/>
                    <a:pt x="43" y="19660"/>
                    <a:pt x="85" y="19702"/>
                  </a:cubicBezTo>
                  <a:lnTo>
                    <a:pt x="8461" y="24567"/>
                  </a:lnTo>
                  <a:lnTo>
                    <a:pt x="8546" y="24567"/>
                  </a:lnTo>
                  <a:cubicBezTo>
                    <a:pt x="8588" y="24567"/>
                    <a:pt x="8630" y="24567"/>
                    <a:pt x="8673" y="24525"/>
                  </a:cubicBezTo>
                  <a:cubicBezTo>
                    <a:pt x="8715" y="24483"/>
                    <a:pt x="8757" y="24440"/>
                    <a:pt x="8757" y="24356"/>
                  </a:cubicBezTo>
                  <a:lnTo>
                    <a:pt x="8757" y="5066"/>
                  </a:lnTo>
                  <a:cubicBezTo>
                    <a:pt x="8757" y="4981"/>
                    <a:pt x="8715" y="4897"/>
                    <a:pt x="8673" y="4854"/>
                  </a:cubicBezTo>
                  <a:lnTo>
                    <a:pt x="297" y="32"/>
                  </a:lnTo>
                  <a:cubicBezTo>
                    <a:pt x="276" y="11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532306" y="3275557"/>
              <a:ext cx="569358" cy="960929"/>
            </a:xfrm>
            <a:custGeom>
              <a:avLst/>
              <a:gdLst/>
              <a:ahLst/>
              <a:cxnLst/>
              <a:rect l="l" t="t" r="r" b="b"/>
              <a:pathLst>
                <a:path w="8842" h="14923" extrusionOk="0">
                  <a:moveTo>
                    <a:pt x="8419" y="582"/>
                  </a:moveTo>
                  <a:lnTo>
                    <a:pt x="8419" y="9719"/>
                  </a:lnTo>
                  <a:lnTo>
                    <a:pt x="466" y="14288"/>
                  </a:lnTo>
                  <a:lnTo>
                    <a:pt x="466" y="5150"/>
                  </a:lnTo>
                  <a:lnTo>
                    <a:pt x="8419" y="582"/>
                  </a:lnTo>
                  <a:close/>
                  <a:moveTo>
                    <a:pt x="8593" y="0"/>
                  </a:moveTo>
                  <a:cubicBezTo>
                    <a:pt x="8556" y="0"/>
                    <a:pt x="8524" y="11"/>
                    <a:pt x="8503" y="32"/>
                  </a:cubicBezTo>
                  <a:lnTo>
                    <a:pt x="127" y="4854"/>
                  </a:lnTo>
                  <a:cubicBezTo>
                    <a:pt x="85" y="4896"/>
                    <a:pt x="43" y="4939"/>
                    <a:pt x="43" y="5023"/>
                  </a:cubicBezTo>
                  <a:lnTo>
                    <a:pt x="43" y="14668"/>
                  </a:lnTo>
                  <a:cubicBezTo>
                    <a:pt x="0" y="14753"/>
                    <a:pt x="43" y="14837"/>
                    <a:pt x="127" y="14880"/>
                  </a:cubicBezTo>
                  <a:cubicBezTo>
                    <a:pt x="170" y="14880"/>
                    <a:pt x="212" y="14922"/>
                    <a:pt x="254" y="14922"/>
                  </a:cubicBezTo>
                  <a:cubicBezTo>
                    <a:pt x="297" y="14922"/>
                    <a:pt x="339" y="14880"/>
                    <a:pt x="339" y="14880"/>
                  </a:cubicBezTo>
                  <a:lnTo>
                    <a:pt x="8715" y="10057"/>
                  </a:lnTo>
                  <a:cubicBezTo>
                    <a:pt x="8799" y="10015"/>
                    <a:pt x="8842" y="9930"/>
                    <a:pt x="8842" y="9846"/>
                  </a:cubicBezTo>
                  <a:lnTo>
                    <a:pt x="8842" y="201"/>
                  </a:lnTo>
                  <a:cubicBezTo>
                    <a:pt x="8842" y="116"/>
                    <a:pt x="8799" y="74"/>
                    <a:pt x="8715" y="32"/>
                  </a:cubicBezTo>
                  <a:cubicBezTo>
                    <a:pt x="8672" y="11"/>
                    <a:pt x="8630" y="0"/>
                    <a:pt x="8593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9310" y="2977935"/>
              <a:ext cx="1075999" cy="62113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76" y="1"/>
                  </a:moveTo>
                  <a:lnTo>
                    <a:pt x="0" y="4823"/>
                  </a:lnTo>
                  <a:lnTo>
                    <a:pt x="8376" y="9645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-7046" y="2964992"/>
              <a:ext cx="1108710" cy="647660"/>
            </a:xfrm>
            <a:custGeom>
              <a:avLst/>
              <a:gdLst/>
              <a:ahLst/>
              <a:cxnLst/>
              <a:rect l="l" t="t" r="r" b="b"/>
              <a:pathLst>
                <a:path w="17218" h="10058" extrusionOk="0">
                  <a:moveTo>
                    <a:pt x="8630" y="455"/>
                  </a:moveTo>
                  <a:lnTo>
                    <a:pt x="16541" y="5024"/>
                  </a:lnTo>
                  <a:lnTo>
                    <a:pt x="8630" y="9593"/>
                  </a:lnTo>
                  <a:lnTo>
                    <a:pt x="677" y="5024"/>
                  </a:lnTo>
                  <a:lnTo>
                    <a:pt x="8630" y="455"/>
                  </a:lnTo>
                  <a:close/>
                  <a:moveTo>
                    <a:pt x="8625" y="1"/>
                  </a:moveTo>
                  <a:cubicBezTo>
                    <a:pt x="8588" y="1"/>
                    <a:pt x="8546" y="11"/>
                    <a:pt x="8503" y="32"/>
                  </a:cubicBezTo>
                  <a:lnTo>
                    <a:pt x="170" y="4812"/>
                  </a:lnTo>
                  <a:cubicBezTo>
                    <a:pt x="1" y="4897"/>
                    <a:pt x="1" y="5109"/>
                    <a:pt x="170" y="5193"/>
                  </a:cubicBezTo>
                  <a:lnTo>
                    <a:pt x="8503" y="10016"/>
                  </a:lnTo>
                  <a:cubicBezTo>
                    <a:pt x="8546" y="10058"/>
                    <a:pt x="8588" y="10058"/>
                    <a:pt x="8630" y="10058"/>
                  </a:cubicBezTo>
                  <a:lnTo>
                    <a:pt x="8715" y="10058"/>
                  </a:lnTo>
                  <a:lnTo>
                    <a:pt x="17091" y="5235"/>
                  </a:lnTo>
                  <a:cubicBezTo>
                    <a:pt x="17218" y="5151"/>
                    <a:pt x="17218" y="4897"/>
                    <a:pt x="17091" y="4855"/>
                  </a:cubicBezTo>
                  <a:lnTo>
                    <a:pt x="8715" y="32"/>
                  </a:lnTo>
                  <a:cubicBezTo>
                    <a:pt x="8694" y="11"/>
                    <a:pt x="8662" y="1"/>
                    <a:pt x="8625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-4341" y="3275557"/>
              <a:ext cx="566654" cy="960929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466" y="582"/>
                  </a:moveTo>
                  <a:lnTo>
                    <a:pt x="8377" y="5150"/>
                  </a:lnTo>
                  <a:lnTo>
                    <a:pt x="8377" y="14288"/>
                  </a:lnTo>
                  <a:lnTo>
                    <a:pt x="466" y="9719"/>
                  </a:lnTo>
                  <a:lnTo>
                    <a:pt x="466" y="582"/>
                  </a:lnTo>
                  <a:close/>
                  <a:moveTo>
                    <a:pt x="218" y="0"/>
                  </a:moveTo>
                  <a:cubicBezTo>
                    <a:pt x="181" y="0"/>
                    <a:pt x="149" y="11"/>
                    <a:pt x="128" y="32"/>
                  </a:cubicBezTo>
                  <a:cubicBezTo>
                    <a:pt x="43" y="74"/>
                    <a:pt x="1" y="116"/>
                    <a:pt x="1" y="201"/>
                  </a:cubicBezTo>
                  <a:lnTo>
                    <a:pt x="1" y="9846"/>
                  </a:lnTo>
                  <a:cubicBezTo>
                    <a:pt x="1" y="9930"/>
                    <a:pt x="43" y="10015"/>
                    <a:pt x="128" y="10057"/>
                  </a:cubicBezTo>
                  <a:lnTo>
                    <a:pt x="8461" y="14880"/>
                  </a:lnTo>
                  <a:cubicBezTo>
                    <a:pt x="8504" y="14880"/>
                    <a:pt x="8546" y="14922"/>
                    <a:pt x="8588" y="14922"/>
                  </a:cubicBezTo>
                  <a:cubicBezTo>
                    <a:pt x="8631" y="14922"/>
                    <a:pt x="8673" y="14880"/>
                    <a:pt x="8673" y="14880"/>
                  </a:cubicBezTo>
                  <a:cubicBezTo>
                    <a:pt x="8757" y="14837"/>
                    <a:pt x="8800" y="14753"/>
                    <a:pt x="8800" y="14668"/>
                  </a:cubicBezTo>
                  <a:lnTo>
                    <a:pt x="8800" y="5023"/>
                  </a:lnTo>
                  <a:cubicBezTo>
                    <a:pt x="8800" y="4939"/>
                    <a:pt x="8757" y="4896"/>
                    <a:pt x="8673" y="4854"/>
                  </a:cubicBezTo>
                  <a:lnTo>
                    <a:pt x="339" y="32"/>
                  </a:lnTo>
                  <a:cubicBezTo>
                    <a:pt x="297" y="11"/>
                    <a:pt x="255" y="0"/>
                    <a:pt x="218" y="0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9310" y="4220066"/>
              <a:ext cx="1075999" cy="62113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6710" y="4823"/>
                  </a:moveTo>
                  <a:lnTo>
                    <a:pt x="8376" y="0"/>
                  </a:lnTo>
                  <a:lnTo>
                    <a:pt x="0" y="4823"/>
                  </a:lnTo>
                  <a:lnTo>
                    <a:pt x="8376" y="96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-7046" y="4209828"/>
              <a:ext cx="1108710" cy="647660"/>
            </a:xfrm>
            <a:custGeom>
              <a:avLst/>
              <a:gdLst/>
              <a:ahLst/>
              <a:cxnLst/>
              <a:rect l="l" t="t" r="r" b="b"/>
              <a:pathLst>
                <a:path w="17218" h="10058" extrusionOk="0">
                  <a:moveTo>
                    <a:pt x="8630" y="413"/>
                  </a:moveTo>
                  <a:lnTo>
                    <a:pt x="16541" y="4982"/>
                  </a:lnTo>
                  <a:lnTo>
                    <a:pt x="8630" y="9550"/>
                  </a:lnTo>
                  <a:lnTo>
                    <a:pt x="677" y="4982"/>
                  </a:lnTo>
                  <a:lnTo>
                    <a:pt x="8630" y="413"/>
                  </a:lnTo>
                  <a:close/>
                  <a:moveTo>
                    <a:pt x="8625" y="1"/>
                  </a:moveTo>
                  <a:cubicBezTo>
                    <a:pt x="8588" y="1"/>
                    <a:pt x="8546" y="11"/>
                    <a:pt x="8503" y="32"/>
                  </a:cubicBezTo>
                  <a:lnTo>
                    <a:pt x="170" y="4855"/>
                  </a:lnTo>
                  <a:cubicBezTo>
                    <a:pt x="1" y="4897"/>
                    <a:pt x="1" y="5151"/>
                    <a:pt x="170" y="5235"/>
                  </a:cubicBezTo>
                  <a:lnTo>
                    <a:pt x="8503" y="10058"/>
                  </a:lnTo>
                  <a:lnTo>
                    <a:pt x="8715" y="10058"/>
                  </a:lnTo>
                  <a:lnTo>
                    <a:pt x="17091" y="5235"/>
                  </a:lnTo>
                  <a:cubicBezTo>
                    <a:pt x="17218" y="5151"/>
                    <a:pt x="17218" y="4897"/>
                    <a:pt x="17091" y="4855"/>
                  </a:cubicBezTo>
                  <a:lnTo>
                    <a:pt x="8715" y="32"/>
                  </a:lnTo>
                  <a:cubicBezTo>
                    <a:pt x="8694" y="11"/>
                    <a:pt x="8662" y="1"/>
                    <a:pt x="8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548847" y="4547024"/>
              <a:ext cx="1106006" cy="650429"/>
            </a:xfrm>
            <a:custGeom>
              <a:avLst/>
              <a:gdLst/>
              <a:ahLst/>
              <a:cxnLst/>
              <a:rect l="l" t="t" r="r" b="b"/>
              <a:pathLst>
                <a:path w="17176" h="10101" extrusionOk="0">
                  <a:moveTo>
                    <a:pt x="8588" y="498"/>
                  </a:moveTo>
                  <a:lnTo>
                    <a:pt x="16499" y="5024"/>
                  </a:lnTo>
                  <a:lnTo>
                    <a:pt x="8588" y="9593"/>
                  </a:lnTo>
                  <a:lnTo>
                    <a:pt x="635" y="5024"/>
                  </a:lnTo>
                  <a:lnTo>
                    <a:pt x="8588" y="498"/>
                  </a:lnTo>
                  <a:close/>
                  <a:moveTo>
                    <a:pt x="8583" y="1"/>
                  </a:moveTo>
                  <a:cubicBezTo>
                    <a:pt x="8546" y="1"/>
                    <a:pt x="8504" y="11"/>
                    <a:pt x="8461" y="32"/>
                  </a:cubicBezTo>
                  <a:lnTo>
                    <a:pt x="128" y="4855"/>
                  </a:lnTo>
                  <a:cubicBezTo>
                    <a:pt x="43" y="4897"/>
                    <a:pt x="1" y="4982"/>
                    <a:pt x="1" y="5024"/>
                  </a:cubicBezTo>
                  <a:cubicBezTo>
                    <a:pt x="1" y="5109"/>
                    <a:pt x="43" y="5193"/>
                    <a:pt x="128" y="5236"/>
                  </a:cubicBezTo>
                  <a:lnTo>
                    <a:pt x="8461" y="10058"/>
                  </a:lnTo>
                  <a:cubicBezTo>
                    <a:pt x="8504" y="10058"/>
                    <a:pt x="8546" y="10100"/>
                    <a:pt x="8588" y="10100"/>
                  </a:cubicBezTo>
                  <a:cubicBezTo>
                    <a:pt x="8631" y="10100"/>
                    <a:pt x="8673" y="10058"/>
                    <a:pt x="8673" y="10058"/>
                  </a:cubicBezTo>
                  <a:lnTo>
                    <a:pt x="17049" y="5236"/>
                  </a:lnTo>
                  <a:cubicBezTo>
                    <a:pt x="17091" y="5193"/>
                    <a:pt x="17133" y="5109"/>
                    <a:pt x="17176" y="5024"/>
                  </a:cubicBezTo>
                  <a:cubicBezTo>
                    <a:pt x="17133" y="4982"/>
                    <a:pt x="17091" y="4897"/>
                    <a:pt x="17049" y="4855"/>
                  </a:cubicBezTo>
                  <a:lnTo>
                    <a:pt x="8673" y="32"/>
                  </a:lnTo>
                  <a:cubicBezTo>
                    <a:pt x="8652" y="11"/>
                    <a:pt x="8620" y="1"/>
                    <a:pt x="858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21"/>
          <p:cNvGrpSpPr/>
          <p:nvPr/>
        </p:nvGrpSpPr>
        <p:grpSpPr>
          <a:xfrm>
            <a:off x="7516629" y="7576"/>
            <a:ext cx="2151997" cy="5214638"/>
            <a:chOff x="7516629" y="7576"/>
            <a:chExt cx="2151997" cy="5214638"/>
          </a:xfrm>
        </p:grpSpPr>
        <p:sp>
          <p:nvSpPr>
            <p:cNvPr id="500" name="Google Shape;500;p21"/>
            <p:cNvSpPr/>
            <p:nvPr/>
          </p:nvSpPr>
          <p:spPr>
            <a:xfrm>
              <a:off x="7516635" y="4601148"/>
              <a:ext cx="1075999" cy="621066"/>
            </a:xfrm>
            <a:custGeom>
              <a:avLst/>
              <a:gdLst/>
              <a:ahLst/>
              <a:cxnLst/>
              <a:rect l="l" t="t" r="r" b="b"/>
              <a:pathLst>
                <a:path w="16710" h="9645" extrusionOk="0">
                  <a:moveTo>
                    <a:pt x="0" y="4823"/>
                  </a:moveTo>
                  <a:lnTo>
                    <a:pt x="8334" y="9645"/>
                  </a:lnTo>
                  <a:lnTo>
                    <a:pt x="16709" y="48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7516629" y="2811724"/>
              <a:ext cx="1075999" cy="62113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" y="4823"/>
                  </a:moveTo>
                  <a:lnTo>
                    <a:pt x="8376" y="9645"/>
                  </a:lnTo>
                  <a:lnTo>
                    <a:pt x="16710" y="4823"/>
                  </a:lnTo>
                  <a:lnTo>
                    <a:pt x="8376" y="0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8055981" y="1880158"/>
              <a:ext cx="1075999" cy="621066"/>
            </a:xfrm>
            <a:custGeom>
              <a:avLst/>
              <a:gdLst/>
              <a:ahLst/>
              <a:cxnLst/>
              <a:rect l="l" t="t" r="r" b="b"/>
              <a:pathLst>
                <a:path w="16710" h="9645" extrusionOk="0">
                  <a:moveTo>
                    <a:pt x="16710" y="4823"/>
                  </a:moveTo>
                  <a:lnTo>
                    <a:pt x="8334" y="0"/>
                  </a:lnTo>
                  <a:lnTo>
                    <a:pt x="0" y="4823"/>
                  </a:lnTo>
                  <a:lnTo>
                    <a:pt x="8334" y="9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8042329" y="1864446"/>
              <a:ext cx="1103301" cy="650429"/>
            </a:xfrm>
            <a:custGeom>
              <a:avLst/>
              <a:gdLst/>
              <a:ahLst/>
              <a:cxnLst/>
              <a:rect l="l" t="t" r="r" b="b"/>
              <a:pathLst>
                <a:path w="17134" h="10101" extrusionOk="0">
                  <a:moveTo>
                    <a:pt x="8546" y="498"/>
                  </a:moveTo>
                  <a:lnTo>
                    <a:pt x="16499" y="5067"/>
                  </a:lnTo>
                  <a:lnTo>
                    <a:pt x="8546" y="9635"/>
                  </a:lnTo>
                  <a:lnTo>
                    <a:pt x="635" y="5067"/>
                  </a:lnTo>
                  <a:lnTo>
                    <a:pt x="8546" y="498"/>
                  </a:lnTo>
                  <a:close/>
                  <a:moveTo>
                    <a:pt x="8551" y="1"/>
                  </a:moveTo>
                  <a:cubicBezTo>
                    <a:pt x="8514" y="1"/>
                    <a:pt x="8482" y="11"/>
                    <a:pt x="8461" y="33"/>
                  </a:cubicBezTo>
                  <a:lnTo>
                    <a:pt x="85" y="4855"/>
                  </a:lnTo>
                  <a:cubicBezTo>
                    <a:pt x="43" y="4897"/>
                    <a:pt x="1" y="4982"/>
                    <a:pt x="1" y="5067"/>
                  </a:cubicBezTo>
                  <a:cubicBezTo>
                    <a:pt x="1" y="5109"/>
                    <a:pt x="43" y="5193"/>
                    <a:pt x="85" y="5236"/>
                  </a:cubicBezTo>
                  <a:lnTo>
                    <a:pt x="8461" y="10058"/>
                  </a:lnTo>
                  <a:cubicBezTo>
                    <a:pt x="8461" y="10101"/>
                    <a:pt x="8504" y="10101"/>
                    <a:pt x="8546" y="10101"/>
                  </a:cubicBezTo>
                  <a:cubicBezTo>
                    <a:pt x="8588" y="10101"/>
                    <a:pt x="8630" y="10101"/>
                    <a:pt x="8673" y="10058"/>
                  </a:cubicBezTo>
                  <a:lnTo>
                    <a:pt x="17006" y="5236"/>
                  </a:lnTo>
                  <a:cubicBezTo>
                    <a:pt x="17091" y="5193"/>
                    <a:pt x="17133" y="5109"/>
                    <a:pt x="17133" y="5067"/>
                  </a:cubicBezTo>
                  <a:cubicBezTo>
                    <a:pt x="17133" y="4982"/>
                    <a:pt x="17091" y="4897"/>
                    <a:pt x="17006" y="4855"/>
                  </a:cubicBezTo>
                  <a:lnTo>
                    <a:pt x="8673" y="33"/>
                  </a:lnTo>
                  <a:cubicBezTo>
                    <a:pt x="8630" y="11"/>
                    <a:pt x="8588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8039636" y="7576"/>
              <a:ext cx="1106006" cy="650429"/>
            </a:xfrm>
            <a:custGeom>
              <a:avLst/>
              <a:gdLst/>
              <a:ahLst/>
              <a:cxnLst/>
              <a:rect l="l" t="t" r="r" b="b"/>
              <a:pathLst>
                <a:path w="17176" h="10101" extrusionOk="0">
                  <a:moveTo>
                    <a:pt x="8588" y="456"/>
                  </a:moveTo>
                  <a:lnTo>
                    <a:pt x="16498" y="5024"/>
                  </a:lnTo>
                  <a:lnTo>
                    <a:pt x="8588" y="9593"/>
                  </a:lnTo>
                  <a:lnTo>
                    <a:pt x="635" y="5024"/>
                  </a:lnTo>
                  <a:lnTo>
                    <a:pt x="8588" y="456"/>
                  </a:lnTo>
                  <a:close/>
                  <a:moveTo>
                    <a:pt x="8583" y="1"/>
                  </a:moveTo>
                  <a:cubicBezTo>
                    <a:pt x="8546" y="1"/>
                    <a:pt x="8503" y="11"/>
                    <a:pt x="8461" y="33"/>
                  </a:cubicBezTo>
                  <a:lnTo>
                    <a:pt x="128" y="4855"/>
                  </a:lnTo>
                  <a:cubicBezTo>
                    <a:pt x="43" y="4897"/>
                    <a:pt x="1" y="4940"/>
                    <a:pt x="1" y="5024"/>
                  </a:cubicBezTo>
                  <a:cubicBezTo>
                    <a:pt x="1" y="5109"/>
                    <a:pt x="43" y="5193"/>
                    <a:pt x="128" y="5236"/>
                  </a:cubicBezTo>
                  <a:lnTo>
                    <a:pt x="8461" y="10058"/>
                  </a:lnTo>
                  <a:cubicBezTo>
                    <a:pt x="8503" y="10058"/>
                    <a:pt x="8546" y="10100"/>
                    <a:pt x="8588" y="10100"/>
                  </a:cubicBezTo>
                  <a:cubicBezTo>
                    <a:pt x="8630" y="10058"/>
                    <a:pt x="8673" y="10058"/>
                    <a:pt x="8673" y="10058"/>
                  </a:cubicBezTo>
                  <a:lnTo>
                    <a:pt x="17048" y="5236"/>
                  </a:lnTo>
                  <a:cubicBezTo>
                    <a:pt x="17091" y="5193"/>
                    <a:pt x="17133" y="5109"/>
                    <a:pt x="17175" y="5024"/>
                  </a:cubicBezTo>
                  <a:cubicBezTo>
                    <a:pt x="17133" y="4940"/>
                    <a:pt x="17091" y="4897"/>
                    <a:pt x="17048" y="4855"/>
                  </a:cubicBezTo>
                  <a:lnTo>
                    <a:pt x="8673" y="33"/>
                  </a:lnTo>
                  <a:cubicBezTo>
                    <a:pt x="8651" y="11"/>
                    <a:pt x="8620" y="1"/>
                    <a:pt x="8583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8576283" y="7576"/>
              <a:ext cx="569358" cy="960929"/>
            </a:xfrm>
            <a:custGeom>
              <a:avLst/>
              <a:gdLst/>
              <a:ahLst/>
              <a:cxnLst/>
              <a:rect l="l" t="t" r="r" b="b"/>
              <a:pathLst>
                <a:path w="8842" h="14923" extrusionOk="0">
                  <a:moveTo>
                    <a:pt x="465" y="582"/>
                  </a:moveTo>
                  <a:lnTo>
                    <a:pt x="8418" y="5151"/>
                  </a:lnTo>
                  <a:lnTo>
                    <a:pt x="8418" y="14288"/>
                  </a:lnTo>
                  <a:lnTo>
                    <a:pt x="465" y="9720"/>
                  </a:lnTo>
                  <a:lnTo>
                    <a:pt x="465" y="582"/>
                  </a:lnTo>
                  <a:close/>
                  <a:moveTo>
                    <a:pt x="249" y="1"/>
                  </a:moveTo>
                  <a:cubicBezTo>
                    <a:pt x="212" y="1"/>
                    <a:pt x="169" y="11"/>
                    <a:pt x="127" y="33"/>
                  </a:cubicBezTo>
                  <a:cubicBezTo>
                    <a:pt x="85" y="75"/>
                    <a:pt x="42" y="117"/>
                    <a:pt x="42" y="202"/>
                  </a:cubicBezTo>
                  <a:lnTo>
                    <a:pt x="42" y="9847"/>
                  </a:lnTo>
                  <a:cubicBezTo>
                    <a:pt x="0" y="9931"/>
                    <a:pt x="42" y="10016"/>
                    <a:pt x="127" y="10058"/>
                  </a:cubicBezTo>
                  <a:lnTo>
                    <a:pt x="8503" y="14880"/>
                  </a:lnTo>
                  <a:cubicBezTo>
                    <a:pt x="8503" y="14880"/>
                    <a:pt x="8545" y="14880"/>
                    <a:pt x="8587" y="14923"/>
                  </a:cubicBezTo>
                  <a:cubicBezTo>
                    <a:pt x="8630" y="14880"/>
                    <a:pt x="8672" y="14880"/>
                    <a:pt x="8714" y="14880"/>
                  </a:cubicBezTo>
                  <a:cubicBezTo>
                    <a:pt x="8799" y="14838"/>
                    <a:pt x="8841" y="14754"/>
                    <a:pt x="8841" y="14669"/>
                  </a:cubicBezTo>
                  <a:lnTo>
                    <a:pt x="8841" y="5024"/>
                  </a:lnTo>
                  <a:cubicBezTo>
                    <a:pt x="8799" y="4940"/>
                    <a:pt x="8757" y="4897"/>
                    <a:pt x="8714" y="4855"/>
                  </a:cubicBezTo>
                  <a:lnTo>
                    <a:pt x="339" y="33"/>
                  </a:lnTo>
                  <a:cubicBezTo>
                    <a:pt x="317" y="11"/>
                    <a:pt x="286" y="1"/>
                    <a:pt x="249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8039636" y="7576"/>
              <a:ext cx="566654" cy="960929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8376" y="582"/>
                  </a:moveTo>
                  <a:lnTo>
                    <a:pt x="8376" y="9720"/>
                  </a:lnTo>
                  <a:lnTo>
                    <a:pt x="466" y="14288"/>
                  </a:lnTo>
                  <a:lnTo>
                    <a:pt x="466" y="5151"/>
                  </a:lnTo>
                  <a:lnTo>
                    <a:pt x="8376" y="582"/>
                  </a:lnTo>
                  <a:close/>
                  <a:moveTo>
                    <a:pt x="8583" y="1"/>
                  </a:moveTo>
                  <a:cubicBezTo>
                    <a:pt x="8546" y="1"/>
                    <a:pt x="8503" y="11"/>
                    <a:pt x="8461" y="33"/>
                  </a:cubicBezTo>
                  <a:lnTo>
                    <a:pt x="128" y="4855"/>
                  </a:lnTo>
                  <a:cubicBezTo>
                    <a:pt x="43" y="4897"/>
                    <a:pt x="1" y="4940"/>
                    <a:pt x="1" y="5024"/>
                  </a:cubicBezTo>
                  <a:lnTo>
                    <a:pt x="1" y="14669"/>
                  </a:lnTo>
                  <a:cubicBezTo>
                    <a:pt x="1" y="14754"/>
                    <a:pt x="43" y="14838"/>
                    <a:pt x="128" y="14880"/>
                  </a:cubicBezTo>
                  <a:cubicBezTo>
                    <a:pt x="128" y="14880"/>
                    <a:pt x="170" y="14923"/>
                    <a:pt x="212" y="14923"/>
                  </a:cubicBezTo>
                  <a:cubicBezTo>
                    <a:pt x="254" y="14880"/>
                    <a:pt x="297" y="14880"/>
                    <a:pt x="339" y="14880"/>
                  </a:cubicBezTo>
                  <a:lnTo>
                    <a:pt x="8673" y="10058"/>
                  </a:lnTo>
                  <a:cubicBezTo>
                    <a:pt x="8757" y="10016"/>
                    <a:pt x="8799" y="9931"/>
                    <a:pt x="8799" y="9847"/>
                  </a:cubicBezTo>
                  <a:lnTo>
                    <a:pt x="8799" y="202"/>
                  </a:lnTo>
                  <a:cubicBezTo>
                    <a:pt x="8799" y="117"/>
                    <a:pt x="8757" y="75"/>
                    <a:pt x="8673" y="33"/>
                  </a:cubicBezTo>
                  <a:cubicBezTo>
                    <a:pt x="8651" y="11"/>
                    <a:pt x="8620" y="1"/>
                    <a:pt x="8583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8053287" y="641585"/>
              <a:ext cx="1075999" cy="62113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76" y="9645"/>
                  </a:moveTo>
                  <a:lnTo>
                    <a:pt x="16709" y="4823"/>
                  </a:lnTo>
                  <a:lnTo>
                    <a:pt x="8376" y="1"/>
                  </a:lnTo>
                  <a:lnTo>
                    <a:pt x="0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8036931" y="628642"/>
              <a:ext cx="1108710" cy="647660"/>
            </a:xfrm>
            <a:custGeom>
              <a:avLst/>
              <a:gdLst/>
              <a:ahLst/>
              <a:cxnLst/>
              <a:rect l="l" t="t" r="r" b="b"/>
              <a:pathLst>
                <a:path w="17218" h="10058" extrusionOk="0">
                  <a:moveTo>
                    <a:pt x="8630" y="455"/>
                  </a:moveTo>
                  <a:lnTo>
                    <a:pt x="16540" y="5024"/>
                  </a:lnTo>
                  <a:lnTo>
                    <a:pt x="8630" y="9593"/>
                  </a:lnTo>
                  <a:lnTo>
                    <a:pt x="677" y="5024"/>
                  </a:lnTo>
                  <a:lnTo>
                    <a:pt x="8630" y="455"/>
                  </a:lnTo>
                  <a:close/>
                  <a:moveTo>
                    <a:pt x="8625" y="1"/>
                  </a:moveTo>
                  <a:cubicBezTo>
                    <a:pt x="8588" y="1"/>
                    <a:pt x="8545" y="11"/>
                    <a:pt x="8503" y="32"/>
                  </a:cubicBezTo>
                  <a:lnTo>
                    <a:pt x="170" y="4812"/>
                  </a:lnTo>
                  <a:cubicBezTo>
                    <a:pt x="0" y="4897"/>
                    <a:pt x="0" y="5109"/>
                    <a:pt x="170" y="5193"/>
                  </a:cubicBezTo>
                  <a:lnTo>
                    <a:pt x="8503" y="10016"/>
                  </a:lnTo>
                  <a:cubicBezTo>
                    <a:pt x="8545" y="10058"/>
                    <a:pt x="8588" y="10058"/>
                    <a:pt x="8630" y="10058"/>
                  </a:cubicBezTo>
                  <a:lnTo>
                    <a:pt x="8715" y="10058"/>
                  </a:lnTo>
                  <a:lnTo>
                    <a:pt x="17090" y="5235"/>
                  </a:lnTo>
                  <a:cubicBezTo>
                    <a:pt x="17217" y="5151"/>
                    <a:pt x="17217" y="4897"/>
                    <a:pt x="17090" y="4855"/>
                  </a:cubicBezTo>
                  <a:lnTo>
                    <a:pt x="8715" y="32"/>
                  </a:lnTo>
                  <a:cubicBezTo>
                    <a:pt x="8693" y="11"/>
                    <a:pt x="8662" y="1"/>
                    <a:pt x="8625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8039636" y="939207"/>
              <a:ext cx="566654" cy="1581931"/>
            </a:xfrm>
            <a:custGeom>
              <a:avLst/>
              <a:gdLst/>
              <a:ahLst/>
              <a:cxnLst/>
              <a:rect l="l" t="t" r="r" b="b"/>
              <a:pathLst>
                <a:path w="8800" h="24567" extrusionOk="0">
                  <a:moveTo>
                    <a:pt x="466" y="582"/>
                  </a:moveTo>
                  <a:lnTo>
                    <a:pt x="8376" y="5150"/>
                  </a:lnTo>
                  <a:lnTo>
                    <a:pt x="8376" y="23932"/>
                  </a:lnTo>
                  <a:lnTo>
                    <a:pt x="466" y="19364"/>
                  </a:lnTo>
                  <a:lnTo>
                    <a:pt x="466" y="582"/>
                  </a:lnTo>
                  <a:close/>
                  <a:moveTo>
                    <a:pt x="217" y="0"/>
                  </a:moveTo>
                  <a:cubicBezTo>
                    <a:pt x="180" y="0"/>
                    <a:pt x="149" y="11"/>
                    <a:pt x="128" y="32"/>
                  </a:cubicBezTo>
                  <a:cubicBezTo>
                    <a:pt x="43" y="74"/>
                    <a:pt x="1" y="116"/>
                    <a:pt x="1" y="201"/>
                  </a:cubicBezTo>
                  <a:lnTo>
                    <a:pt x="1" y="19533"/>
                  </a:lnTo>
                  <a:cubicBezTo>
                    <a:pt x="1" y="19618"/>
                    <a:pt x="43" y="19702"/>
                    <a:pt x="128" y="19744"/>
                  </a:cubicBezTo>
                  <a:lnTo>
                    <a:pt x="8461" y="24567"/>
                  </a:lnTo>
                  <a:lnTo>
                    <a:pt x="8588" y="24567"/>
                  </a:lnTo>
                  <a:cubicBezTo>
                    <a:pt x="8630" y="24567"/>
                    <a:pt x="8673" y="24525"/>
                    <a:pt x="8673" y="24525"/>
                  </a:cubicBezTo>
                  <a:cubicBezTo>
                    <a:pt x="8757" y="24482"/>
                    <a:pt x="8799" y="24398"/>
                    <a:pt x="8799" y="24313"/>
                  </a:cubicBezTo>
                  <a:lnTo>
                    <a:pt x="8799" y="5023"/>
                  </a:lnTo>
                  <a:cubicBezTo>
                    <a:pt x="8799" y="4939"/>
                    <a:pt x="8757" y="4896"/>
                    <a:pt x="8673" y="4854"/>
                  </a:cubicBezTo>
                  <a:lnTo>
                    <a:pt x="339" y="32"/>
                  </a:lnTo>
                  <a:cubicBezTo>
                    <a:pt x="297" y="11"/>
                    <a:pt x="254" y="0"/>
                    <a:pt x="217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8592563" y="3361958"/>
              <a:ext cx="1076063" cy="621130"/>
            </a:xfrm>
            <a:custGeom>
              <a:avLst/>
              <a:gdLst/>
              <a:ahLst/>
              <a:cxnLst/>
              <a:rect l="l" t="t" r="r" b="b"/>
              <a:pathLst>
                <a:path w="16711" h="9646" extrusionOk="0">
                  <a:moveTo>
                    <a:pt x="16710" y="4823"/>
                  </a:moveTo>
                  <a:lnTo>
                    <a:pt x="8377" y="0"/>
                  </a:lnTo>
                  <a:lnTo>
                    <a:pt x="1" y="4823"/>
                  </a:lnTo>
                  <a:lnTo>
                    <a:pt x="8377" y="9645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8042329" y="3106577"/>
              <a:ext cx="566654" cy="1513868"/>
            </a:xfrm>
            <a:custGeom>
              <a:avLst/>
              <a:gdLst/>
              <a:ahLst/>
              <a:cxnLst/>
              <a:rect l="l" t="t" r="r" b="b"/>
              <a:pathLst>
                <a:path w="8800" h="23510" extrusionOk="0">
                  <a:moveTo>
                    <a:pt x="8377" y="625"/>
                  </a:moveTo>
                  <a:lnTo>
                    <a:pt x="8377" y="18307"/>
                  </a:lnTo>
                  <a:lnTo>
                    <a:pt x="424" y="22875"/>
                  </a:lnTo>
                  <a:lnTo>
                    <a:pt x="424" y="5193"/>
                  </a:lnTo>
                  <a:lnTo>
                    <a:pt x="8377" y="625"/>
                  </a:lnTo>
                  <a:close/>
                  <a:moveTo>
                    <a:pt x="8551" y="1"/>
                  </a:moveTo>
                  <a:cubicBezTo>
                    <a:pt x="8514" y="1"/>
                    <a:pt x="8482" y="11"/>
                    <a:pt x="8461" y="32"/>
                  </a:cubicBezTo>
                  <a:lnTo>
                    <a:pt x="85" y="4855"/>
                  </a:lnTo>
                  <a:cubicBezTo>
                    <a:pt x="43" y="4897"/>
                    <a:pt x="1" y="4982"/>
                    <a:pt x="1" y="5066"/>
                  </a:cubicBezTo>
                  <a:lnTo>
                    <a:pt x="1" y="23298"/>
                  </a:lnTo>
                  <a:cubicBezTo>
                    <a:pt x="1" y="23383"/>
                    <a:pt x="43" y="23468"/>
                    <a:pt x="85" y="23510"/>
                  </a:cubicBezTo>
                  <a:lnTo>
                    <a:pt x="212" y="23510"/>
                  </a:lnTo>
                  <a:cubicBezTo>
                    <a:pt x="255" y="23510"/>
                    <a:pt x="297" y="23468"/>
                    <a:pt x="297" y="23468"/>
                  </a:cubicBezTo>
                  <a:lnTo>
                    <a:pt x="8673" y="18645"/>
                  </a:lnTo>
                  <a:cubicBezTo>
                    <a:pt x="8757" y="18603"/>
                    <a:pt x="8800" y="18518"/>
                    <a:pt x="8800" y="18476"/>
                  </a:cubicBezTo>
                  <a:lnTo>
                    <a:pt x="8800" y="244"/>
                  </a:lnTo>
                  <a:cubicBezTo>
                    <a:pt x="8800" y="159"/>
                    <a:pt x="8757" y="75"/>
                    <a:pt x="8673" y="32"/>
                  </a:cubicBezTo>
                  <a:cubicBezTo>
                    <a:pt x="8630" y="11"/>
                    <a:pt x="8588" y="1"/>
                    <a:pt x="8551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8042329" y="4280582"/>
              <a:ext cx="1103301" cy="650429"/>
            </a:xfrm>
            <a:custGeom>
              <a:avLst/>
              <a:gdLst/>
              <a:ahLst/>
              <a:cxnLst/>
              <a:rect l="l" t="t" r="r" b="b"/>
              <a:pathLst>
                <a:path w="17134" h="10101" extrusionOk="0">
                  <a:moveTo>
                    <a:pt x="8546" y="498"/>
                  </a:moveTo>
                  <a:lnTo>
                    <a:pt x="16499" y="5024"/>
                  </a:lnTo>
                  <a:lnTo>
                    <a:pt x="8546" y="9593"/>
                  </a:lnTo>
                  <a:lnTo>
                    <a:pt x="635" y="5024"/>
                  </a:lnTo>
                  <a:lnTo>
                    <a:pt x="8546" y="498"/>
                  </a:lnTo>
                  <a:close/>
                  <a:moveTo>
                    <a:pt x="8551" y="1"/>
                  </a:moveTo>
                  <a:cubicBezTo>
                    <a:pt x="8514" y="1"/>
                    <a:pt x="8482" y="11"/>
                    <a:pt x="8461" y="32"/>
                  </a:cubicBezTo>
                  <a:lnTo>
                    <a:pt x="85" y="4855"/>
                  </a:lnTo>
                  <a:cubicBezTo>
                    <a:pt x="43" y="4897"/>
                    <a:pt x="1" y="4982"/>
                    <a:pt x="1" y="5024"/>
                  </a:cubicBezTo>
                  <a:cubicBezTo>
                    <a:pt x="1" y="5109"/>
                    <a:pt x="43" y="5193"/>
                    <a:pt x="85" y="5236"/>
                  </a:cubicBezTo>
                  <a:lnTo>
                    <a:pt x="8461" y="10058"/>
                  </a:lnTo>
                  <a:cubicBezTo>
                    <a:pt x="8461" y="10058"/>
                    <a:pt x="8504" y="10100"/>
                    <a:pt x="8546" y="10100"/>
                  </a:cubicBezTo>
                  <a:cubicBezTo>
                    <a:pt x="8588" y="10100"/>
                    <a:pt x="8630" y="10058"/>
                    <a:pt x="8673" y="10058"/>
                  </a:cubicBezTo>
                  <a:lnTo>
                    <a:pt x="17006" y="5236"/>
                  </a:lnTo>
                  <a:cubicBezTo>
                    <a:pt x="17091" y="5193"/>
                    <a:pt x="17133" y="5109"/>
                    <a:pt x="17133" y="5024"/>
                  </a:cubicBezTo>
                  <a:cubicBezTo>
                    <a:pt x="17133" y="4982"/>
                    <a:pt x="17091" y="4897"/>
                    <a:pt x="17006" y="4855"/>
                  </a:cubicBezTo>
                  <a:lnTo>
                    <a:pt x="8673" y="32"/>
                  </a:lnTo>
                  <a:cubicBezTo>
                    <a:pt x="8630" y="11"/>
                    <a:pt x="8588" y="1"/>
                    <a:pt x="8551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8578976" y="2175011"/>
              <a:ext cx="566654" cy="1513868"/>
            </a:xfrm>
            <a:custGeom>
              <a:avLst/>
              <a:gdLst/>
              <a:ahLst/>
              <a:cxnLst/>
              <a:rect l="l" t="t" r="r" b="b"/>
              <a:pathLst>
                <a:path w="8800" h="23510" extrusionOk="0">
                  <a:moveTo>
                    <a:pt x="8376" y="624"/>
                  </a:moveTo>
                  <a:lnTo>
                    <a:pt x="8376" y="18306"/>
                  </a:lnTo>
                  <a:lnTo>
                    <a:pt x="466" y="22875"/>
                  </a:lnTo>
                  <a:lnTo>
                    <a:pt x="466" y="5193"/>
                  </a:lnTo>
                  <a:lnTo>
                    <a:pt x="8376" y="624"/>
                  </a:lnTo>
                  <a:close/>
                  <a:moveTo>
                    <a:pt x="8582" y="0"/>
                  </a:moveTo>
                  <a:cubicBezTo>
                    <a:pt x="8545" y="0"/>
                    <a:pt x="8503" y="11"/>
                    <a:pt x="8461" y="32"/>
                  </a:cubicBezTo>
                  <a:lnTo>
                    <a:pt x="127" y="4854"/>
                  </a:lnTo>
                  <a:cubicBezTo>
                    <a:pt x="43" y="4897"/>
                    <a:pt x="0" y="4981"/>
                    <a:pt x="0" y="5066"/>
                  </a:cubicBezTo>
                  <a:lnTo>
                    <a:pt x="0" y="23256"/>
                  </a:lnTo>
                  <a:cubicBezTo>
                    <a:pt x="0" y="23340"/>
                    <a:pt x="43" y="23425"/>
                    <a:pt x="127" y="23467"/>
                  </a:cubicBezTo>
                  <a:cubicBezTo>
                    <a:pt x="127" y="23467"/>
                    <a:pt x="170" y="23510"/>
                    <a:pt x="212" y="23510"/>
                  </a:cubicBezTo>
                  <a:cubicBezTo>
                    <a:pt x="254" y="23510"/>
                    <a:pt x="296" y="23467"/>
                    <a:pt x="339" y="23467"/>
                  </a:cubicBezTo>
                  <a:lnTo>
                    <a:pt x="8672" y="18645"/>
                  </a:lnTo>
                  <a:cubicBezTo>
                    <a:pt x="8757" y="18603"/>
                    <a:pt x="8799" y="18518"/>
                    <a:pt x="8799" y="18433"/>
                  </a:cubicBezTo>
                  <a:lnTo>
                    <a:pt x="8799" y="244"/>
                  </a:lnTo>
                  <a:cubicBezTo>
                    <a:pt x="8799" y="159"/>
                    <a:pt x="8757" y="74"/>
                    <a:pt x="8672" y="32"/>
                  </a:cubicBezTo>
                  <a:cubicBezTo>
                    <a:pt x="8651" y="11"/>
                    <a:pt x="8619" y="0"/>
                    <a:pt x="8582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" name="Google Shape;514;p21"/>
          <p:cNvSpPr txBox="1">
            <a:spLocks noGrp="1"/>
          </p:cNvSpPr>
          <p:nvPr>
            <p:ph type="title" idx="6" hasCustomPrompt="1"/>
          </p:nvPr>
        </p:nvSpPr>
        <p:spPr>
          <a:xfrm>
            <a:off x="4824725" y="715793"/>
            <a:ext cx="18210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5" name="Google Shape;515;p21"/>
          <p:cNvSpPr txBox="1">
            <a:spLocks noGrp="1"/>
          </p:cNvSpPr>
          <p:nvPr>
            <p:ph type="subTitle" idx="7"/>
          </p:nvPr>
        </p:nvSpPr>
        <p:spPr>
          <a:xfrm>
            <a:off x="4871788" y="1355618"/>
            <a:ext cx="17265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21"/>
          <p:cNvSpPr txBox="1">
            <a:spLocks noGrp="1"/>
          </p:cNvSpPr>
          <p:nvPr>
            <p:ph type="title" idx="8" hasCustomPrompt="1"/>
          </p:nvPr>
        </p:nvSpPr>
        <p:spPr>
          <a:xfrm>
            <a:off x="4824725" y="2059375"/>
            <a:ext cx="18210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7" name="Google Shape;517;p21"/>
          <p:cNvSpPr txBox="1">
            <a:spLocks noGrp="1"/>
          </p:cNvSpPr>
          <p:nvPr>
            <p:ph type="subTitle" idx="9"/>
          </p:nvPr>
        </p:nvSpPr>
        <p:spPr>
          <a:xfrm>
            <a:off x="4871788" y="2699338"/>
            <a:ext cx="17265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1"/>
          <p:cNvSpPr txBox="1">
            <a:spLocks noGrp="1"/>
          </p:cNvSpPr>
          <p:nvPr>
            <p:ph type="title" idx="13" hasCustomPrompt="1"/>
          </p:nvPr>
        </p:nvSpPr>
        <p:spPr>
          <a:xfrm>
            <a:off x="4824725" y="3402950"/>
            <a:ext cx="18210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9" name="Google Shape;519;p21"/>
          <p:cNvSpPr txBox="1">
            <a:spLocks noGrp="1"/>
          </p:cNvSpPr>
          <p:nvPr>
            <p:ph type="subTitle" idx="14"/>
          </p:nvPr>
        </p:nvSpPr>
        <p:spPr>
          <a:xfrm>
            <a:off x="4871788" y="4042750"/>
            <a:ext cx="17265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4203598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16">
          <p15:clr>
            <a:srgbClr val="FA7B17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of text 1">
  <p:cSld name="One column of text 1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2"/>
          <p:cNvSpPr txBox="1">
            <a:spLocks noGrp="1"/>
          </p:cNvSpPr>
          <p:nvPr>
            <p:ph type="title"/>
          </p:nvPr>
        </p:nvSpPr>
        <p:spPr>
          <a:xfrm>
            <a:off x="1199025" y="2420928"/>
            <a:ext cx="2590200" cy="100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2" name="Google Shape;522;p22"/>
          <p:cNvSpPr txBox="1">
            <a:spLocks noGrp="1"/>
          </p:cNvSpPr>
          <p:nvPr>
            <p:ph type="body" idx="1"/>
          </p:nvPr>
        </p:nvSpPr>
        <p:spPr>
          <a:xfrm>
            <a:off x="1199032" y="3542698"/>
            <a:ext cx="2590200" cy="10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3" name="Google Shape;523;p22"/>
          <p:cNvSpPr/>
          <p:nvPr/>
        </p:nvSpPr>
        <p:spPr>
          <a:xfrm rot="10800000" flipH="1">
            <a:off x="1571997" y="-5313"/>
            <a:ext cx="1057492" cy="610447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16710" y="4823"/>
                </a:moveTo>
                <a:lnTo>
                  <a:pt x="8334" y="9646"/>
                </a:lnTo>
                <a:lnTo>
                  <a:pt x="0" y="4823"/>
                </a:lnTo>
                <a:lnTo>
                  <a:pt x="8334" y="1"/>
                </a:ln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2"/>
          <p:cNvSpPr/>
          <p:nvPr/>
        </p:nvSpPr>
        <p:spPr>
          <a:xfrm rot="10800000" flipH="1">
            <a:off x="1555922" y="313979"/>
            <a:ext cx="1089641" cy="639242"/>
          </a:xfrm>
          <a:custGeom>
            <a:avLst/>
            <a:gdLst/>
            <a:ahLst/>
            <a:cxnLst/>
            <a:rect l="l" t="t" r="r" b="b"/>
            <a:pathLst>
              <a:path w="17218" h="10101" extrusionOk="0">
                <a:moveTo>
                  <a:pt x="8588" y="498"/>
                </a:moveTo>
                <a:lnTo>
                  <a:pt x="16541" y="5066"/>
                </a:lnTo>
                <a:lnTo>
                  <a:pt x="8588" y="9635"/>
                </a:lnTo>
                <a:lnTo>
                  <a:pt x="677" y="5066"/>
                </a:lnTo>
                <a:lnTo>
                  <a:pt x="8588" y="498"/>
                </a:lnTo>
                <a:close/>
                <a:moveTo>
                  <a:pt x="8593" y="1"/>
                </a:moveTo>
                <a:cubicBezTo>
                  <a:pt x="8556" y="1"/>
                  <a:pt x="8524" y="11"/>
                  <a:pt x="8503" y="32"/>
                </a:cubicBezTo>
                <a:lnTo>
                  <a:pt x="128" y="4855"/>
                </a:lnTo>
                <a:cubicBezTo>
                  <a:pt x="1" y="4939"/>
                  <a:pt x="1" y="5151"/>
                  <a:pt x="128" y="5235"/>
                </a:cubicBezTo>
                <a:lnTo>
                  <a:pt x="8503" y="10100"/>
                </a:lnTo>
                <a:lnTo>
                  <a:pt x="8715" y="10100"/>
                </a:lnTo>
                <a:lnTo>
                  <a:pt x="17048" y="5235"/>
                </a:lnTo>
                <a:cubicBezTo>
                  <a:pt x="17218" y="5151"/>
                  <a:pt x="17218" y="4939"/>
                  <a:pt x="17048" y="4855"/>
                </a:cubicBezTo>
                <a:lnTo>
                  <a:pt x="8715" y="32"/>
                </a:lnTo>
                <a:cubicBezTo>
                  <a:pt x="8673" y="11"/>
                  <a:pt x="8630" y="1"/>
                  <a:pt x="85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2"/>
          <p:cNvSpPr/>
          <p:nvPr/>
        </p:nvSpPr>
        <p:spPr>
          <a:xfrm rot="10800000" flipH="1">
            <a:off x="517217" y="598908"/>
            <a:ext cx="1057492" cy="610384"/>
          </a:xfrm>
          <a:custGeom>
            <a:avLst/>
            <a:gdLst/>
            <a:ahLst/>
            <a:cxnLst/>
            <a:rect l="l" t="t" r="r" b="b"/>
            <a:pathLst>
              <a:path w="16710" h="9645" extrusionOk="0">
                <a:moveTo>
                  <a:pt x="8376" y="0"/>
                </a:moveTo>
                <a:lnTo>
                  <a:pt x="16710" y="4823"/>
                </a:lnTo>
                <a:lnTo>
                  <a:pt x="8376" y="9645"/>
                </a:lnTo>
                <a:lnTo>
                  <a:pt x="0" y="482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2"/>
          <p:cNvSpPr/>
          <p:nvPr/>
        </p:nvSpPr>
        <p:spPr>
          <a:xfrm rot="10800000" flipH="1">
            <a:off x="501143" y="585491"/>
            <a:ext cx="1092299" cy="637217"/>
          </a:xfrm>
          <a:custGeom>
            <a:avLst/>
            <a:gdLst/>
            <a:ahLst/>
            <a:cxnLst/>
            <a:rect l="l" t="t" r="r" b="b"/>
            <a:pathLst>
              <a:path w="17260" h="10069" extrusionOk="0">
                <a:moveTo>
                  <a:pt x="8630" y="466"/>
                </a:moveTo>
                <a:lnTo>
                  <a:pt x="16541" y="5035"/>
                </a:lnTo>
                <a:lnTo>
                  <a:pt x="8630" y="9603"/>
                </a:lnTo>
                <a:lnTo>
                  <a:pt x="677" y="5035"/>
                </a:lnTo>
                <a:lnTo>
                  <a:pt x="8630" y="466"/>
                </a:lnTo>
                <a:close/>
                <a:moveTo>
                  <a:pt x="8546" y="1"/>
                </a:moveTo>
                <a:lnTo>
                  <a:pt x="170" y="4823"/>
                </a:lnTo>
                <a:cubicBezTo>
                  <a:pt x="1" y="4950"/>
                  <a:pt x="1" y="5119"/>
                  <a:pt x="170" y="5204"/>
                </a:cubicBezTo>
                <a:lnTo>
                  <a:pt x="8503" y="10068"/>
                </a:lnTo>
                <a:lnTo>
                  <a:pt x="8757" y="10068"/>
                </a:lnTo>
                <a:lnTo>
                  <a:pt x="17091" y="5246"/>
                </a:lnTo>
                <a:cubicBezTo>
                  <a:pt x="17260" y="5161"/>
                  <a:pt x="17260" y="4908"/>
                  <a:pt x="17091" y="4865"/>
                </a:cubicBezTo>
                <a:lnTo>
                  <a:pt x="8757" y="1"/>
                </a:ln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2"/>
          <p:cNvSpPr/>
          <p:nvPr/>
        </p:nvSpPr>
        <p:spPr>
          <a:xfrm rot="10800000" flipH="1">
            <a:off x="1033876" y="-24892"/>
            <a:ext cx="556908" cy="944402"/>
          </a:xfrm>
          <a:custGeom>
            <a:avLst/>
            <a:gdLst/>
            <a:ahLst/>
            <a:cxnLst/>
            <a:rect l="l" t="t" r="r" b="b"/>
            <a:pathLst>
              <a:path w="8800" h="14923" extrusionOk="0">
                <a:moveTo>
                  <a:pt x="8334" y="624"/>
                </a:moveTo>
                <a:lnTo>
                  <a:pt x="8334" y="9761"/>
                </a:lnTo>
                <a:lnTo>
                  <a:pt x="424" y="14330"/>
                </a:lnTo>
                <a:lnTo>
                  <a:pt x="424" y="5193"/>
                </a:lnTo>
                <a:lnTo>
                  <a:pt x="8334" y="624"/>
                </a:lnTo>
                <a:close/>
                <a:moveTo>
                  <a:pt x="8583" y="0"/>
                </a:moveTo>
                <a:cubicBezTo>
                  <a:pt x="8546" y="0"/>
                  <a:pt x="8503" y="11"/>
                  <a:pt x="8461" y="32"/>
                </a:cubicBezTo>
                <a:lnTo>
                  <a:pt x="128" y="4854"/>
                </a:lnTo>
                <a:cubicBezTo>
                  <a:pt x="43" y="4897"/>
                  <a:pt x="1" y="4981"/>
                  <a:pt x="1" y="5066"/>
                </a:cubicBezTo>
                <a:lnTo>
                  <a:pt x="1" y="14711"/>
                </a:lnTo>
                <a:cubicBezTo>
                  <a:pt x="1" y="14795"/>
                  <a:pt x="43" y="14880"/>
                  <a:pt x="128" y="14922"/>
                </a:cubicBezTo>
                <a:lnTo>
                  <a:pt x="297" y="14922"/>
                </a:lnTo>
                <a:lnTo>
                  <a:pt x="8673" y="10100"/>
                </a:lnTo>
                <a:cubicBezTo>
                  <a:pt x="8757" y="10058"/>
                  <a:pt x="8799" y="9973"/>
                  <a:pt x="8799" y="9888"/>
                </a:cubicBezTo>
                <a:lnTo>
                  <a:pt x="8799" y="201"/>
                </a:lnTo>
                <a:cubicBezTo>
                  <a:pt x="8799" y="159"/>
                  <a:pt x="8757" y="74"/>
                  <a:pt x="8673" y="32"/>
                </a:cubicBezTo>
                <a:cubicBezTo>
                  <a:pt x="8651" y="11"/>
                  <a:pt x="8620" y="0"/>
                  <a:pt x="8583" y="0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2"/>
          <p:cNvSpPr/>
          <p:nvPr/>
        </p:nvSpPr>
        <p:spPr>
          <a:xfrm rot="10800000" flipH="1">
            <a:off x="503801" y="-24892"/>
            <a:ext cx="556908" cy="941744"/>
          </a:xfrm>
          <a:custGeom>
            <a:avLst/>
            <a:gdLst/>
            <a:ahLst/>
            <a:cxnLst/>
            <a:rect l="l" t="t" r="r" b="b"/>
            <a:pathLst>
              <a:path w="8800" h="14881" extrusionOk="0">
                <a:moveTo>
                  <a:pt x="424" y="582"/>
                </a:moveTo>
                <a:lnTo>
                  <a:pt x="8377" y="5151"/>
                </a:lnTo>
                <a:lnTo>
                  <a:pt x="8377" y="14288"/>
                </a:lnTo>
                <a:lnTo>
                  <a:pt x="424" y="9719"/>
                </a:lnTo>
                <a:lnTo>
                  <a:pt x="424" y="582"/>
                </a:lnTo>
                <a:close/>
                <a:moveTo>
                  <a:pt x="233" y="1"/>
                </a:moveTo>
                <a:cubicBezTo>
                  <a:pt x="191" y="1"/>
                  <a:pt x="149" y="11"/>
                  <a:pt x="128" y="32"/>
                </a:cubicBezTo>
                <a:cubicBezTo>
                  <a:pt x="43" y="32"/>
                  <a:pt x="1" y="117"/>
                  <a:pt x="1" y="202"/>
                </a:cubicBezTo>
                <a:lnTo>
                  <a:pt x="1" y="9846"/>
                </a:lnTo>
                <a:cubicBezTo>
                  <a:pt x="1" y="9931"/>
                  <a:pt x="43" y="9973"/>
                  <a:pt x="128" y="10058"/>
                </a:cubicBezTo>
                <a:lnTo>
                  <a:pt x="8504" y="14880"/>
                </a:lnTo>
                <a:lnTo>
                  <a:pt x="8588" y="14880"/>
                </a:lnTo>
                <a:cubicBezTo>
                  <a:pt x="8630" y="14880"/>
                  <a:pt x="8673" y="14880"/>
                  <a:pt x="8673" y="14838"/>
                </a:cubicBezTo>
                <a:cubicBezTo>
                  <a:pt x="8757" y="14796"/>
                  <a:pt x="8800" y="14711"/>
                  <a:pt x="8800" y="14669"/>
                </a:cubicBezTo>
                <a:lnTo>
                  <a:pt x="8800" y="5024"/>
                </a:lnTo>
                <a:cubicBezTo>
                  <a:pt x="8800" y="4939"/>
                  <a:pt x="8757" y="4855"/>
                  <a:pt x="8673" y="4812"/>
                </a:cubicBezTo>
                <a:lnTo>
                  <a:pt x="339" y="32"/>
                </a:lnTo>
                <a:cubicBezTo>
                  <a:pt x="318" y="11"/>
                  <a:pt x="276" y="1"/>
                  <a:pt x="233" y="1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2"/>
          <p:cNvSpPr/>
          <p:nvPr/>
        </p:nvSpPr>
        <p:spPr>
          <a:xfrm rot="10800000" flipH="1">
            <a:off x="-539541" y="-3960"/>
            <a:ext cx="1057492" cy="610447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8334" y="1"/>
                </a:moveTo>
                <a:lnTo>
                  <a:pt x="16710" y="4823"/>
                </a:lnTo>
                <a:lnTo>
                  <a:pt x="8334" y="9645"/>
                </a:lnTo>
                <a:lnTo>
                  <a:pt x="0" y="48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2"/>
          <p:cNvSpPr/>
          <p:nvPr/>
        </p:nvSpPr>
        <p:spPr>
          <a:xfrm rot="10800000" flipH="1">
            <a:off x="-555615" y="-17313"/>
            <a:ext cx="1089641" cy="636521"/>
          </a:xfrm>
          <a:custGeom>
            <a:avLst/>
            <a:gdLst/>
            <a:ahLst/>
            <a:cxnLst/>
            <a:rect l="l" t="t" r="r" b="b"/>
            <a:pathLst>
              <a:path w="17218" h="10058" extrusionOk="0">
                <a:moveTo>
                  <a:pt x="8588" y="455"/>
                </a:moveTo>
                <a:lnTo>
                  <a:pt x="16541" y="5024"/>
                </a:lnTo>
                <a:lnTo>
                  <a:pt x="8588" y="9593"/>
                </a:lnTo>
                <a:lnTo>
                  <a:pt x="677" y="5024"/>
                </a:lnTo>
                <a:lnTo>
                  <a:pt x="8588" y="455"/>
                </a:lnTo>
                <a:close/>
                <a:moveTo>
                  <a:pt x="8593" y="1"/>
                </a:moveTo>
                <a:cubicBezTo>
                  <a:pt x="8556" y="1"/>
                  <a:pt x="8524" y="11"/>
                  <a:pt x="8503" y="32"/>
                </a:cubicBezTo>
                <a:lnTo>
                  <a:pt x="128" y="4855"/>
                </a:lnTo>
                <a:cubicBezTo>
                  <a:pt x="1" y="4939"/>
                  <a:pt x="1" y="5151"/>
                  <a:pt x="128" y="5235"/>
                </a:cubicBezTo>
                <a:lnTo>
                  <a:pt x="8503" y="10058"/>
                </a:lnTo>
                <a:lnTo>
                  <a:pt x="8588" y="10058"/>
                </a:lnTo>
                <a:cubicBezTo>
                  <a:pt x="8630" y="10058"/>
                  <a:pt x="8673" y="10058"/>
                  <a:pt x="8715" y="10016"/>
                </a:cubicBezTo>
                <a:lnTo>
                  <a:pt x="17048" y="5193"/>
                </a:lnTo>
                <a:cubicBezTo>
                  <a:pt x="17218" y="5109"/>
                  <a:pt x="17218" y="4897"/>
                  <a:pt x="17048" y="4812"/>
                </a:cubicBezTo>
                <a:lnTo>
                  <a:pt x="8715" y="32"/>
                </a:lnTo>
                <a:cubicBezTo>
                  <a:pt x="8673" y="11"/>
                  <a:pt x="8630" y="1"/>
                  <a:pt x="8593" y="1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2"/>
          <p:cNvSpPr/>
          <p:nvPr/>
        </p:nvSpPr>
        <p:spPr>
          <a:xfrm rot="10800000" flipH="1">
            <a:off x="-25540" y="-627697"/>
            <a:ext cx="556908" cy="944402"/>
          </a:xfrm>
          <a:custGeom>
            <a:avLst/>
            <a:gdLst/>
            <a:ahLst/>
            <a:cxnLst/>
            <a:rect l="l" t="t" r="r" b="b"/>
            <a:pathLst>
              <a:path w="8800" h="14923" extrusionOk="0">
                <a:moveTo>
                  <a:pt x="8376" y="625"/>
                </a:moveTo>
                <a:lnTo>
                  <a:pt x="8376" y="9762"/>
                </a:lnTo>
                <a:lnTo>
                  <a:pt x="466" y="14330"/>
                </a:lnTo>
                <a:lnTo>
                  <a:pt x="466" y="5193"/>
                </a:lnTo>
                <a:lnTo>
                  <a:pt x="8376" y="625"/>
                </a:lnTo>
                <a:close/>
                <a:moveTo>
                  <a:pt x="8582" y="1"/>
                </a:moveTo>
                <a:cubicBezTo>
                  <a:pt x="8545" y="1"/>
                  <a:pt x="8503" y="11"/>
                  <a:pt x="8461" y="32"/>
                </a:cubicBezTo>
                <a:lnTo>
                  <a:pt x="127" y="4897"/>
                </a:lnTo>
                <a:cubicBezTo>
                  <a:pt x="43" y="4897"/>
                  <a:pt x="0" y="4982"/>
                  <a:pt x="0" y="5066"/>
                </a:cubicBezTo>
                <a:lnTo>
                  <a:pt x="0" y="14711"/>
                </a:lnTo>
                <a:cubicBezTo>
                  <a:pt x="0" y="14796"/>
                  <a:pt x="43" y="14880"/>
                  <a:pt x="127" y="14923"/>
                </a:cubicBezTo>
                <a:lnTo>
                  <a:pt x="212" y="14923"/>
                </a:lnTo>
                <a:cubicBezTo>
                  <a:pt x="254" y="14923"/>
                  <a:pt x="297" y="14923"/>
                  <a:pt x="339" y="14880"/>
                </a:cubicBezTo>
                <a:lnTo>
                  <a:pt x="8672" y="10058"/>
                </a:lnTo>
                <a:cubicBezTo>
                  <a:pt x="8757" y="10016"/>
                  <a:pt x="8799" y="9931"/>
                  <a:pt x="8799" y="9889"/>
                </a:cubicBezTo>
                <a:lnTo>
                  <a:pt x="8799" y="244"/>
                </a:lnTo>
                <a:cubicBezTo>
                  <a:pt x="8799" y="159"/>
                  <a:pt x="8757" y="75"/>
                  <a:pt x="8672" y="32"/>
                </a:cubicBezTo>
                <a:cubicBezTo>
                  <a:pt x="8651" y="11"/>
                  <a:pt x="8619" y="1"/>
                  <a:pt x="8582" y="1"/>
                </a:cubicBezTo>
                <a:close/>
              </a:path>
            </a:pathLst>
          </a:custGeom>
          <a:solidFill>
            <a:srgbClr val="FDBC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2"/>
          <p:cNvSpPr/>
          <p:nvPr/>
        </p:nvSpPr>
        <p:spPr>
          <a:xfrm rot="10800000" flipH="1">
            <a:off x="-555615" y="-627697"/>
            <a:ext cx="559566" cy="941681"/>
          </a:xfrm>
          <a:custGeom>
            <a:avLst/>
            <a:gdLst/>
            <a:ahLst/>
            <a:cxnLst/>
            <a:rect l="l" t="t" r="r" b="b"/>
            <a:pathLst>
              <a:path w="8842" h="14880" extrusionOk="0">
                <a:moveTo>
                  <a:pt x="466" y="582"/>
                </a:moveTo>
                <a:lnTo>
                  <a:pt x="8376" y="5150"/>
                </a:lnTo>
                <a:lnTo>
                  <a:pt x="8376" y="14287"/>
                </a:lnTo>
                <a:lnTo>
                  <a:pt x="466" y="9719"/>
                </a:lnTo>
                <a:lnTo>
                  <a:pt x="466" y="582"/>
                </a:lnTo>
                <a:close/>
                <a:moveTo>
                  <a:pt x="249" y="0"/>
                </a:moveTo>
                <a:cubicBezTo>
                  <a:pt x="212" y="0"/>
                  <a:pt x="170" y="11"/>
                  <a:pt x="128" y="32"/>
                </a:cubicBezTo>
                <a:cubicBezTo>
                  <a:pt x="43" y="32"/>
                  <a:pt x="1" y="116"/>
                  <a:pt x="43" y="201"/>
                </a:cubicBezTo>
                <a:lnTo>
                  <a:pt x="43" y="9846"/>
                </a:lnTo>
                <a:cubicBezTo>
                  <a:pt x="43" y="9930"/>
                  <a:pt x="85" y="10015"/>
                  <a:pt x="128" y="10057"/>
                </a:cubicBezTo>
                <a:lnTo>
                  <a:pt x="8503" y="14880"/>
                </a:lnTo>
                <a:lnTo>
                  <a:pt x="8715" y="14880"/>
                </a:lnTo>
                <a:cubicBezTo>
                  <a:pt x="8799" y="14837"/>
                  <a:pt x="8842" y="14753"/>
                  <a:pt x="8842" y="14668"/>
                </a:cubicBezTo>
                <a:lnTo>
                  <a:pt x="8842" y="5023"/>
                </a:lnTo>
                <a:cubicBezTo>
                  <a:pt x="8799" y="4939"/>
                  <a:pt x="8757" y="4854"/>
                  <a:pt x="8715" y="4854"/>
                </a:cubicBezTo>
                <a:lnTo>
                  <a:pt x="339" y="32"/>
                </a:lnTo>
                <a:cubicBezTo>
                  <a:pt x="318" y="11"/>
                  <a:pt x="286" y="0"/>
                  <a:pt x="249" y="0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2"/>
          <p:cNvSpPr/>
          <p:nvPr/>
        </p:nvSpPr>
        <p:spPr>
          <a:xfrm rot="10800000" flipH="1">
            <a:off x="2624019" y="953159"/>
            <a:ext cx="1057492" cy="610447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8334" y="9645"/>
                </a:moveTo>
                <a:lnTo>
                  <a:pt x="0" y="4823"/>
                </a:lnTo>
                <a:lnTo>
                  <a:pt x="8334" y="0"/>
                </a:lnTo>
                <a:lnTo>
                  <a:pt x="16710" y="482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2"/>
          <p:cNvSpPr/>
          <p:nvPr/>
        </p:nvSpPr>
        <p:spPr>
          <a:xfrm rot="10800000" flipH="1">
            <a:off x="1571997" y="953159"/>
            <a:ext cx="1057492" cy="610447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8334" y="9645"/>
                </a:moveTo>
                <a:lnTo>
                  <a:pt x="0" y="4823"/>
                </a:lnTo>
                <a:lnTo>
                  <a:pt x="8334" y="0"/>
                </a:lnTo>
                <a:lnTo>
                  <a:pt x="16710" y="48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2"/>
          <p:cNvSpPr/>
          <p:nvPr/>
        </p:nvSpPr>
        <p:spPr>
          <a:xfrm rot="10800000" flipH="1">
            <a:off x="501143" y="-24892"/>
            <a:ext cx="1092299" cy="639242"/>
          </a:xfrm>
          <a:custGeom>
            <a:avLst/>
            <a:gdLst/>
            <a:ahLst/>
            <a:cxnLst/>
            <a:rect l="l" t="t" r="r" b="b"/>
            <a:pathLst>
              <a:path w="17260" h="10101" extrusionOk="0">
                <a:moveTo>
                  <a:pt x="8630" y="498"/>
                </a:moveTo>
                <a:lnTo>
                  <a:pt x="16541" y="5066"/>
                </a:lnTo>
                <a:lnTo>
                  <a:pt x="8630" y="9635"/>
                </a:lnTo>
                <a:lnTo>
                  <a:pt x="677" y="5066"/>
                </a:lnTo>
                <a:lnTo>
                  <a:pt x="8630" y="498"/>
                </a:lnTo>
                <a:close/>
                <a:moveTo>
                  <a:pt x="8635" y="1"/>
                </a:moveTo>
                <a:cubicBezTo>
                  <a:pt x="8598" y="1"/>
                  <a:pt x="8567" y="11"/>
                  <a:pt x="8546" y="32"/>
                </a:cubicBezTo>
                <a:lnTo>
                  <a:pt x="170" y="4855"/>
                </a:lnTo>
                <a:cubicBezTo>
                  <a:pt x="1" y="4939"/>
                  <a:pt x="1" y="5151"/>
                  <a:pt x="170" y="5278"/>
                </a:cubicBezTo>
                <a:lnTo>
                  <a:pt x="8546" y="10100"/>
                </a:lnTo>
                <a:lnTo>
                  <a:pt x="8715" y="10100"/>
                </a:lnTo>
                <a:lnTo>
                  <a:pt x="17091" y="5236"/>
                </a:lnTo>
                <a:cubicBezTo>
                  <a:pt x="17260" y="5151"/>
                  <a:pt x="17260" y="4939"/>
                  <a:pt x="17091" y="4855"/>
                </a:cubicBezTo>
                <a:lnTo>
                  <a:pt x="8757" y="32"/>
                </a:lnTo>
                <a:cubicBezTo>
                  <a:pt x="8715" y="11"/>
                  <a:pt x="8672" y="1"/>
                  <a:pt x="8635" y="1"/>
                </a:cubicBezTo>
                <a:close/>
              </a:path>
            </a:pathLst>
          </a:custGeom>
          <a:solidFill>
            <a:srgbClr val="1A1B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2"/>
          <p:cNvSpPr/>
          <p:nvPr/>
        </p:nvSpPr>
        <p:spPr>
          <a:xfrm rot="10800000" flipH="1">
            <a:off x="3122803" y="938765"/>
            <a:ext cx="1089641" cy="639242"/>
          </a:xfrm>
          <a:custGeom>
            <a:avLst/>
            <a:gdLst/>
            <a:ahLst/>
            <a:cxnLst/>
            <a:rect l="l" t="t" r="r" b="b"/>
            <a:pathLst>
              <a:path w="17218" h="10101" extrusionOk="0">
                <a:moveTo>
                  <a:pt x="8588" y="498"/>
                </a:moveTo>
                <a:lnTo>
                  <a:pt x="16541" y="5066"/>
                </a:lnTo>
                <a:lnTo>
                  <a:pt x="8588" y="9635"/>
                </a:lnTo>
                <a:lnTo>
                  <a:pt x="677" y="5066"/>
                </a:lnTo>
                <a:lnTo>
                  <a:pt x="8588" y="498"/>
                </a:lnTo>
                <a:close/>
                <a:moveTo>
                  <a:pt x="8593" y="1"/>
                </a:moveTo>
                <a:cubicBezTo>
                  <a:pt x="8556" y="1"/>
                  <a:pt x="8524" y="11"/>
                  <a:pt x="8503" y="32"/>
                </a:cubicBezTo>
                <a:lnTo>
                  <a:pt x="128" y="4855"/>
                </a:lnTo>
                <a:cubicBezTo>
                  <a:pt x="1" y="4939"/>
                  <a:pt x="1" y="5151"/>
                  <a:pt x="128" y="5235"/>
                </a:cubicBezTo>
                <a:lnTo>
                  <a:pt x="8503" y="10100"/>
                </a:lnTo>
                <a:lnTo>
                  <a:pt x="8715" y="10100"/>
                </a:lnTo>
                <a:lnTo>
                  <a:pt x="17048" y="5235"/>
                </a:lnTo>
                <a:cubicBezTo>
                  <a:pt x="17218" y="5151"/>
                  <a:pt x="17218" y="4939"/>
                  <a:pt x="17048" y="4855"/>
                </a:cubicBezTo>
                <a:lnTo>
                  <a:pt x="8715" y="32"/>
                </a:lnTo>
                <a:cubicBezTo>
                  <a:pt x="8673" y="11"/>
                  <a:pt x="8630" y="1"/>
                  <a:pt x="85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825689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Thanks and Credits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3"/>
          <p:cNvSpPr txBox="1">
            <a:spLocks noGrp="1"/>
          </p:cNvSpPr>
          <p:nvPr>
            <p:ph type="title"/>
          </p:nvPr>
        </p:nvSpPr>
        <p:spPr>
          <a:xfrm>
            <a:off x="2378400" y="688679"/>
            <a:ext cx="4387200" cy="4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41" name="Google Shape;541;p23"/>
          <p:cNvSpPr txBox="1">
            <a:spLocks noGrp="1"/>
          </p:cNvSpPr>
          <p:nvPr>
            <p:ph type="subTitle" idx="1"/>
          </p:nvPr>
        </p:nvSpPr>
        <p:spPr>
          <a:xfrm>
            <a:off x="3098550" y="1340975"/>
            <a:ext cx="2946900" cy="9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7997058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ncipal Idea 1">
  <p:cSld name="Principal Idea 1">
    <p:bg>
      <p:bgPr>
        <a:solidFill>
          <a:schemeClr val="accent1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5"/>
          <p:cNvSpPr/>
          <p:nvPr/>
        </p:nvSpPr>
        <p:spPr>
          <a:xfrm>
            <a:off x="-1691400" y="-4031561"/>
            <a:ext cx="12526800" cy="633240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5"/>
          <p:cNvSpPr txBox="1">
            <a:spLocks noGrp="1"/>
          </p:cNvSpPr>
          <p:nvPr>
            <p:ph type="title"/>
          </p:nvPr>
        </p:nvSpPr>
        <p:spPr>
          <a:xfrm>
            <a:off x="2582089" y="559445"/>
            <a:ext cx="39798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5"/>
          <p:cNvSpPr txBox="1">
            <a:spLocks noGrp="1"/>
          </p:cNvSpPr>
          <p:nvPr>
            <p:ph type="subTitle" idx="1"/>
          </p:nvPr>
        </p:nvSpPr>
        <p:spPr>
          <a:xfrm>
            <a:off x="3318875" y="979750"/>
            <a:ext cx="2506200" cy="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9400500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6"/>
          <p:cNvSpPr txBox="1">
            <a:spLocks noGrp="1"/>
          </p:cNvSpPr>
          <p:nvPr>
            <p:ph type="title"/>
          </p:nvPr>
        </p:nvSpPr>
        <p:spPr>
          <a:xfrm>
            <a:off x="615532" y="624537"/>
            <a:ext cx="4905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26"/>
          <p:cNvSpPr txBox="1">
            <a:spLocks noGrp="1"/>
          </p:cNvSpPr>
          <p:nvPr>
            <p:ph type="subTitle" idx="1"/>
          </p:nvPr>
        </p:nvSpPr>
        <p:spPr>
          <a:xfrm>
            <a:off x="615525" y="2437116"/>
            <a:ext cx="4247400" cy="23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587" name="Google Shape;587;p26"/>
          <p:cNvSpPr txBox="1">
            <a:spLocks noGrp="1"/>
          </p:cNvSpPr>
          <p:nvPr>
            <p:ph type="subTitle" idx="2"/>
          </p:nvPr>
        </p:nvSpPr>
        <p:spPr>
          <a:xfrm>
            <a:off x="4587525" y="3409725"/>
            <a:ext cx="3972900" cy="10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7954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9"/>
          <p:cNvSpPr txBox="1">
            <a:spLocks noGrp="1"/>
          </p:cNvSpPr>
          <p:nvPr>
            <p:ph type="title"/>
          </p:nvPr>
        </p:nvSpPr>
        <p:spPr>
          <a:xfrm>
            <a:off x="4022350" y="3153802"/>
            <a:ext cx="3078300" cy="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19"/>
          <p:cNvSpPr txBox="1">
            <a:spLocks noGrp="1"/>
          </p:cNvSpPr>
          <p:nvPr>
            <p:ph type="subTitle" idx="1"/>
          </p:nvPr>
        </p:nvSpPr>
        <p:spPr>
          <a:xfrm>
            <a:off x="1963800" y="1524379"/>
            <a:ext cx="5216400" cy="17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5" name="Google Shape;455;p19"/>
          <p:cNvGrpSpPr/>
          <p:nvPr/>
        </p:nvGrpSpPr>
        <p:grpSpPr>
          <a:xfrm rot="10800000" flipH="1">
            <a:off x="412310" y="3860090"/>
            <a:ext cx="1089641" cy="928391"/>
            <a:chOff x="5468575" y="1269050"/>
            <a:chExt cx="430450" cy="366750"/>
          </a:xfrm>
        </p:grpSpPr>
        <p:sp>
          <p:nvSpPr>
            <p:cNvPr id="456" name="Google Shape;456;p19"/>
            <p:cNvSpPr/>
            <p:nvPr/>
          </p:nvSpPr>
          <p:spPr>
            <a:xfrm flipH="1">
              <a:off x="5474925" y="1394650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6710" y="4823"/>
                  </a:moveTo>
                  <a:lnTo>
                    <a:pt x="8334" y="9645"/>
                  </a:lnTo>
                  <a:lnTo>
                    <a:pt x="1" y="48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9"/>
            <p:cNvSpPr/>
            <p:nvPr/>
          </p:nvSpPr>
          <p:spPr>
            <a:xfrm flipH="1">
              <a:off x="5468575" y="1269050"/>
              <a:ext cx="430450" cy="251475"/>
            </a:xfrm>
            <a:custGeom>
              <a:avLst/>
              <a:gdLst/>
              <a:ahLst/>
              <a:cxnLst/>
              <a:rect l="l" t="t" r="r" b="b"/>
              <a:pathLst>
                <a:path w="17218" h="10059" extrusionOk="0">
                  <a:moveTo>
                    <a:pt x="8588" y="456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8" y="5024"/>
                  </a:lnTo>
                  <a:lnTo>
                    <a:pt x="8588" y="456"/>
                  </a:lnTo>
                  <a:close/>
                  <a:moveTo>
                    <a:pt x="8593" y="1"/>
                  </a:moveTo>
                  <a:cubicBezTo>
                    <a:pt x="8556" y="1"/>
                    <a:pt x="8525" y="11"/>
                    <a:pt x="8504" y="33"/>
                  </a:cubicBezTo>
                  <a:lnTo>
                    <a:pt x="128" y="4855"/>
                  </a:lnTo>
                  <a:cubicBezTo>
                    <a:pt x="1" y="4940"/>
                    <a:pt x="1" y="5151"/>
                    <a:pt x="128" y="5236"/>
                  </a:cubicBezTo>
                  <a:lnTo>
                    <a:pt x="8504" y="10058"/>
                  </a:lnTo>
                  <a:lnTo>
                    <a:pt x="8715" y="10058"/>
                  </a:lnTo>
                  <a:lnTo>
                    <a:pt x="17049" y="5236"/>
                  </a:lnTo>
                  <a:cubicBezTo>
                    <a:pt x="17218" y="5151"/>
                    <a:pt x="17218" y="4940"/>
                    <a:pt x="17049" y="4855"/>
                  </a:cubicBezTo>
                  <a:lnTo>
                    <a:pt x="8715" y="33"/>
                  </a:lnTo>
                  <a:cubicBezTo>
                    <a:pt x="8673" y="11"/>
                    <a:pt x="8631" y="1"/>
                    <a:pt x="859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19"/>
          <p:cNvGrpSpPr/>
          <p:nvPr/>
        </p:nvGrpSpPr>
        <p:grpSpPr>
          <a:xfrm flipH="1">
            <a:off x="7713060" y="372365"/>
            <a:ext cx="1089641" cy="928391"/>
            <a:chOff x="5468575" y="1269050"/>
            <a:chExt cx="430450" cy="366750"/>
          </a:xfrm>
        </p:grpSpPr>
        <p:sp>
          <p:nvSpPr>
            <p:cNvPr id="459" name="Google Shape;459;p19"/>
            <p:cNvSpPr/>
            <p:nvPr/>
          </p:nvSpPr>
          <p:spPr>
            <a:xfrm flipH="1">
              <a:off x="5474925" y="1394650"/>
              <a:ext cx="417750" cy="24115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6710" y="4823"/>
                  </a:moveTo>
                  <a:lnTo>
                    <a:pt x="8334" y="9645"/>
                  </a:lnTo>
                  <a:lnTo>
                    <a:pt x="1" y="48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 flipH="1">
              <a:off x="5468575" y="1269050"/>
              <a:ext cx="430450" cy="251475"/>
            </a:xfrm>
            <a:custGeom>
              <a:avLst/>
              <a:gdLst/>
              <a:ahLst/>
              <a:cxnLst/>
              <a:rect l="l" t="t" r="r" b="b"/>
              <a:pathLst>
                <a:path w="17218" h="10059" extrusionOk="0">
                  <a:moveTo>
                    <a:pt x="8588" y="456"/>
                  </a:moveTo>
                  <a:lnTo>
                    <a:pt x="16541" y="5024"/>
                  </a:lnTo>
                  <a:lnTo>
                    <a:pt x="8588" y="9593"/>
                  </a:lnTo>
                  <a:lnTo>
                    <a:pt x="678" y="5024"/>
                  </a:lnTo>
                  <a:lnTo>
                    <a:pt x="8588" y="456"/>
                  </a:lnTo>
                  <a:close/>
                  <a:moveTo>
                    <a:pt x="8593" y="1"/>
                  </a:moveTo>
                  <a:cubicBezTo>
                    <a:pt x="8556" y="1"/>
                    <a:pt x="8525" y="11"/>
                    <a:pt x="8504" y="33"/>
                  </a:cubicBezTo>
                  <a:lnTo>
                    <a:pt x="128" y="4855"/>
                  </a:lnTo>
                  <a:cubicBezTo>
                    <a:pt x="1" y="4940"/>
                    <a:pt x="1" y="5151"/>
                    <a:pt x="128" y="5236"/>
                  </a:cubicBezTo>
                  <a:lnTo>
                    <a:pt x="8504" y="10058"/>
                  </a:lnTo>
                  <a:lnTo>
                    <a:pt x="8715" y="10058"/>
                  </a:lnTo>
                  <a:lnTo>
                    <a:pt x="17049" y="5236"/>
                  </a:lnTo>
                  <a:cubicBezTo>
                    <a:pt x="17218" y="5151"/>
                    <a:pt x="17218" y="4940"/>
                    <a:pt x="17049" y="4855"/>
                  </a:cubicBezTo>
                  <a:lnTo>
                    <a:pt x="8715" y="33"/>
                  </a:lnTo>
                  <a:cubicBezTo>
                    <a:pt x="8673" y="11"/>
                    <a:pt x="8631" y="1"/>
                    <a:pt x="859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CUSTOM_10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1"/>
          <p:cNvSpPr txBox="1">
            <a:spLocks noGrp="1"/>
          </p:cNvSpPr>
          <p:nvPr>
            <p:ph type="title" hasCustomPrompt="1"/>
          </p:nvPr>
        </p:nvSpPr>
        <p:spPr>
          <a:xfrm>
            <a:off x="2501575" y="715793"/>
            <a:ext cx="18147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7" name="Google Shape;477;p21"/>
          <p:cNvSpPr txBox="1">
            <a:spLocks noGrp="1"/>
          </p:cNvSpPr>
          <p:nvPr>
            <p:ph type="subTitle" idx="1"/>
          </p:nvPr>
        </p:nvSpPr>
        <p:spPr>
          <a:xfrm>
            <a:off x="2545713" y="1355618"/>
            <a:ext cx="17265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21"/>
          <p:cNvSpPr txBox="1">
            <a:spLocks noGrp="1"/>
          </p:cNvSpPr>
          <p:nvPr>
            <p:ph type="title" idx="2" hasCustomPrompt="1"/>
          </p:nvPr>
        </p:nvSpPr>
        <p:spPr>
          <a:xfrm>
            <a:off x="2498475" y="2059370"/>
            <a:ext cx="18210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9" name="Google Shape;479;p21"/>
          <p:cNvSpPr txBox="1">
            <a:spLocks noGrp="1"/>
          </p:cNvSpPr>
          <p:nvPr>
            <p:ph type="subTitle" idx="3"/>
          </p:nvPr>
        </p:nvSpPr>
        <p:spPr>
          <a:xfrm>
            <a:off x="2545713" y="2699338"/>
            <a:ext cx="17265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21"/>
          <p:cNvSpPr txBox="1">
            <a:spLocks noGrp="1"/>
          </p:cNvSpPr>
          <p:nvPr>
            <p:ph type="title" idx="4" hasCustomPrompt="1"/>
          </p:nvPr>
        </p:nvSpPr>
        <p:spPr>
          <a:xfrm>
            <a:off x="2518075" y="3402951"/>
            <a:ext cx="17817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1" name="Google Shape;481;p21"/>
          <p:cNvSpPr txBox="1">
            <a:spLocks noGrp="1"/>
          </p:cNvSpPr>
          <p:nvPr>
            <p:ph type="subTitle" idx="5"/>
          </p:nvPr>
        </p:nvSpPr>
        <p:spPr>
          <a:xfrm>
            <a:off x="2545713" y="4042750"/>
            <a:ext cx="17265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82" name="Google Shape;482;p21"/>
          <p:cNvGrpSpPr/>
          <p:nvPr/>
        </p:nvGrpSpPr>
        <p:grpSpPr>
          <a:xfrm>
            <a:off x="-535652" y="140801"/>
            <a:ext cx="2190505" cy="5056652"/>
            <a:chOff x="-535652" y="140801"/>
            <a:chExt cx="2190505" cy="5056652"/>
          </a:xfrm>
        </p:grpSpPr>
        <p:sp>
          <p:nvSpPr>
            <p:cNvPr id="483" name="Google Shape;483;p21"/>
            <p:cNvSpPr/>
            <p:nvPr/>
          </p:nvSpPr>
          <p:spPr>
            <a:xfrm flipH="1">
              <a:off x="1077026" y="455141"/>
              <a:ext cx="566590" cy="960929"/>
            </a:xfrm>
            <a:custGeom>
              <a:avLst/>
              <a:gdLst/>
              <a:ahLst/>
              <a:cxnLst/>
              <a:rect l="l" t="t" r="r" b="b"/>
              <a:pathLst>
                <a:path w="8799" h="14923" extrusionOk="0">
                  <a:moveTo>
                    <a:pt x="465" y="624"/>
                  </a:moveTo>
                  <a:lnTo>
                    <a:pt x="8376" y="5193"/>
                  </a:lnTo>
                  <a:lnTo>
                    <a:pt x="8376" y="14330"/>
                  </a:lnTo>
                  <a:lnTo>
                    <a:pt x="465" y="9761"/>
                  </a:lnTo>
                  <a:lnTo>
                    <a:pt x="465" y="624"/>
                  </a:lnTo>
                  <a:close/>
                  <a:moveTo>
                    <a:pt x="249" y="0"/>
                  </a:moveTo>
                  <a:cubicBezTo>
                    <a:pt x="212" y="0"/>
                    <a:pt x="169" y="11"/>
                    <a:pt x="127" y="32"/>
                  </a:cubicBezTo>
                  <a:cubicBezTo>
                    <a:pt x="42" y="74"/>
                    <a:pt x="0" y="159"/>
                    <a:pt x="42" y="243"/>
                  </a:cubicBezTo>
                  <a:lnTo>
                    <a:pt x="42" y="9846"/>
                  </a:lnTo>
                  <a:cubicBezTo>
                    <a:pt x="42" y="9931"/>
                    <a:pt x="42" y="10015"/>
                    <a:pt x="127" y="10057"/>
                  </a:cubicBezTo>
                  <a:lnTo>
                    <a:pt x="8503" y="14922"/>
                  </a:lnTo>
                  <a:lnTo>
                    <a:pt x="8587" y="14922"/>
                  </a:lnTo>
                  <a:cubicBezTo>
                    <a:pt x="8630" y="14922"/>
                    <a:pt x="8672" y="14922"/>
                    <a:pt x="8714" y="14880"/>
                  </a:cubicBezTo>
                  <a:cubicBezTo>
                    <a:pt x="8757" y="14838"/>
                    <a:pt x="8799" y="14795"/>
                    <a:pt x="8799" y="14711"/>
                  </a:cubicBezTo>
                  <a:lnTo>
                    <a:pt x="8799" y="5066"/>
                  </a:lnTo>
                  <a:cubicBezTo>
                    <a:pt x="8799" y="4981"/>
                    <a:pt x="8757" y="4897"/>
                    <a:pt x="8714" y="4854"/>
                  </a:cubicBezTo>
                  <a:lnTo>
                    <a:pt x="338" y="32"/>
                  </a:lnTo>
                  <a:cubicBezTo>
                    <a:pt x="317" y="11"/>
                    <a:pt x="286" y="0"/>
                    <a:pt x="2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-1797" y="2317330"/>
              <a:ext cx="1108710" cy="647660"/>
            </a:xfrm>
            <a:custGeom>
              <a:avLst/>
              <a:gdLst/>
              <a:ahLst/>
              <a:cxnLst/>
              <a:rect l="l" t="t" r="r" b="b"/>
              <a:pathLst>
                <a:path w="17218" h="10058" extrusionOk="0">
                  <a:moveTo>
                    <a:pt x="8630" y="455"/>
                  </a:moveTo>
                  <a:lnTo>
                    <a:pt x="16541" y="5023"/>
                  </a:lnTo>
                  <a:lnTo>
                    <a:pt x="8630" y="9592"/>
                  </a:lnTo>
                  <a:lnTo>
                    <a:pt x="677" y="5023"/>
                  </a:lnTo>
                  <a:lnTo>
                    <a:pt x="8630" y="455"/>
                  </a:lnTo>
                  <a:close/>
                  <a:moveTo>
                    <a:pt x="8625" y="0"/>
                  </a:moveTo>
                  <a:cubicBezTo>
                    <a:pt x="8588" y="0"/>
                    <a:pt x="8546" y="11"/>
                    <a:pt x="8503" y="32"/>
                  </a:cubicBezTo>
                  <a:lnTo>
                    <a:pt x="170" y="4854"/>
                  </a:lnTo>
                  <a:cubicBezTo>
                    <a:pt x="1" y="4939"/>
                    <a:pt x="1" y="5150"/>
                    <a:pt x="170" y="5235"/>
                  </a:cubicBezTo>
                  <a:lnTo>
                    <a:pt x="8503" y="10057"/>
                  </a:lnTo>
                  <a:lnTo>
                    <a:pt x="8715" y="10057"/>
                  </a:lnTo>
                  <a:lnTo>
                    <a:pt x="17091" y="5235"/>
                  </a:lnTo>
                  <a:cubicBezTo>
                    <a:pt x="17217" y="5150"/>
                    <a:pt x="17217" y="4939"/>
                    <a:pt x="17091" y="4854"/>
                  </a:cubicBezTo>
                  <a:lnTo>
                    <a:pt x="8715" y="32"/>
                  </a:lnTo>
                  <a:cubicBezTo>
                    <a:pt x="8694" y="11"/>
                    <a:pt x="8662" y="0"/>
                    <a:pt x="8625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907" y="2004061"/>
              <a:ext cx="566654" cy="960929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424" y="624"/>
                  </a:moveTo>
                  <a:lnTo>
                    <a:pt x="8377" y="5193"/>
                  </a:lnTo>
                  <a:lnTo>
                    <a:pt x="8377" y="14330"/>
                  </a:lnTo>
                  <a:lnTo>
                    <a:pt x="424" y="9762"/>
                  </a:lnTo>
                  <a:lnTo>
                    <a:pt x="424" y="624"/>
                  </a:lnTo>
                  <a:close/>
                  <a:moveTo>
                    <a:pt x="218" y="0"/>
                  </a:moveTo>
                  <a:cubicBezTo>
                    <a:pt x="181" y="0"/>
                    <a:pt x="149" y="11"/>
                    <a:pt x="128" y="32"/>
                  </a:cubicBezTo>
                  <a:cubicBezTo>
                    <a:pt x="43" y="74"/>
                    <a:pt x="1" y="159"/>
                    <a:pt x="1" y="244"/>
                  </a:cubicBezTo>
                  <a:lnTo>
                    <a:pt x="1" y="9888"/>
                  </a:lnTo>
                  <a:cubicBezTo>
                    <a:pt x="1" y="9973"/>
                    <a:pt x="43" y="10058"/>
                    <a:pt x="128" y="10100"/>
                  </a:cubicBezTo>
                  <a:lnTo>
                    <a:pt x="8461" y="14922"/>
                  </a:lnTo>
                  <a:lnTo>
                    <a:pt x="8588" y="14922"/>
                  </a:lnTo>
                  <a:cubicBezTo>
                    <a:pt x="8630" y="14922"/>
                    <a:pt x="8673" y="14922"/>
                    <a:pt x="8673" y="14880"/>
                  </a:cubicBezTo>
                  <a:cubicBezTo>
                    <a:pt x="8757" y="14838"/>
                    <a:pt x="8800" y="14796"/>
                    <a:pt x="8800" y="14711"/>
                  </a:cubicBezTo>
                  <a:lnTo>
                    <a:pt x="8800" y="5066"/>
                  </a:lnTo>
                  <a:cubicBezTo>
                    <a:pt x="8800" y="4981"/>
                    <a:pt x="8757" y="4897"/>
                    <a:pt x="8673" y="4855"/>
                  </a:cubicBezTo>
                  <a:lnTo>
                    <a:pt x="339" y="32"/>
                  </a:lnTo>
                  <a:cubicBezTo>
                    <a:pt x="297" y="11"/>
                    <a:pt x="255" y="0"/>
                    <a:pt x="218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537554" y="2004061"/>
              <a:ext cx="566654" cy="960929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8376" y="624"/>
                  </a:moveTo>
                  <a:lnTo>
                    <a:pt x="8376" y="9762"/>
                  </a:lnTo>
                  <a:lnTo>
                    <a:pt x="466" y="14330"/>
                  </a:lnTo>
                  <a:lnTo>
                    <a:pt x="466" y="5193"/>
                  </a:lnTo>
                  <a:lnTo>
                    <a:pt x="8376" y="624"/>
                  </a:lnTo>
                  <a:close/>
                  <a:moveTo>
                    <a:pt x="8593" y="0"/>
                  </a:moveTo>
                  <a:cubicBezTo>
                    <a:pt x="8556" y="0"/>
                    <a:pt x="8524" y="11"/>
                    <a:pt x="8503" y="32"/>
                  </a:cubicBezTo>
                  <a:lnTo>
                    <a:pt x="127" y="4855"/>
                  </a:lnTo>
                  <a:cubicBezTo>
                    <a:pt x="43" y="4897"/>
                    <a:pt x="0" y="4981"/>
                    <a:pt x="43" y="5066"/>
                  </a:cubicBezTo>
                  <a:lnTo>
                    <a:pt x="43" y="14711"/>
                  </a:lnTo>
                  <a:cubicBezTo>
                    <a:pt x="43" y="14796"/>
                    <a:pt x="85" y="14880"/>
                    <a:pt x="127" y="14922"/>
                  </a:cubicBezTo>
                  <a:lnTo>
                    <a:pt x="254" y="14922"/>
                  </a:lnTo>
                  <a:cubicBezTo>
                    <a:pt x="296" y="14922"/>
                    <a:pt x="339" y="14922"/>
                    <a:pt x="339" y="14880"/>
                  </a:cubicBezTo>
                  <a:lnTo>
                    <a:pt x="8715" y="10058"/>
                  </a:lnTo>
                  <a:cubicBezTo>
                    <a:pt x="8757" y="10015"/>
                    <a:pt x="8799" y="9931"/>
                    <a:pt x="8799" y="9888"/>
                  </a:cubicBezTo>
                  <a:lnTo>
                    <a:pt x="8799" y="244"/>
                  </a:lnTo>
                  <a:cubicBezTo>
                    <a:pt x="8799" y="159"/>
                    <a:pt x="8757" y="74"/>
                    <a:pt x="8715" y="32"/>
                  </a:cubicBezTo>
                  <a:cubicBezTo>
                    <a:pt x="8672" y="11"/>
                    <a:pt x="8630" y="0"/>
                    <a:pt x="8593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14558" y="1709207"/>
              <a:ext cx="1075999" cy="62113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76" y="0"/>
                  </a:moveTo>
                  <a:lnTo>
                    <a:pt x="0" y="4823"/>
                  </a:lnTo>
                  <a:lnTo>
                    <a:pt x="8376" y="9645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1"/>
            <p:cNvSpPr/>
            <p:nvPr/>
          </p:nvSpPr>
          <p:spPr>
            <a:xfrm>
              <a:off x="907" y="1693560"/>
              <a:ext cx="1103301" cy="650364"/>
            </a:xfrm>
            <a:custGeom>
              <a:avLst/>
              <a:gdLst/>
              <a:ahLst/>
              <a:cxnLst/>
              <a:rect l="l" t="t" r="r" b="b"/>
              <a:pathLst>
                <a:path w="17134" h="10100" extrusionOk="0">
                  <a:moveTo>
                    <a:pt x="8588" y="497"/>
                  </a:moveTo>
                  <a:lnTo>
                    <a:pt x="16499" y="5066"/>
                  </a:lnTo>
                  <a:lnTo>
                    <a:pt x="8588" y="9634"/>
                  </a:lnTo>
                  <a:lnTo>
                    <a:pt x="635" y="5066"/>
                  </a:lnTo>
                  <a:lnTo>
                    <a:pt x="8588" y="497"/>
                  </a:lnTo>
                  <a:close/>
                  <a:moveTo>
                    <a:pt x="8583" y="0"/>
                  </a:moveTo>
                  <a:cubicBezTo>
                    <a:pt x="8546" y="0"/>
                    <a:pt x="8504" y="11"/>
                    <a:pt x="8461" y="32"/>
                  </a:cubicBezTo>
                  <a:lnTo>
                    <a:pt x="128" y="4854"/>
                  </a:lnTo>
                  <a:cubicBezTo>
                    <a:pt x="43" y="4896"/>
                    <a:pt x="1" y="4981"/>
                    <a:pt x="1" y="5066"/>
                  </a:cubicBezTo>
                  <a:cubicBezTo>
                    <a:pt x="1" y="5150"/>
                    <a:pt x="43" y="5193"/>
                    <a:pt x="128" y="5235"/>
                  </a:cubicBezTo>
                  <a:lnTo>
                    <a:pt x="8461" y="10057"/>
                  </a:lnTo>
                  <a:cubicBezTo>
                    <a:pt x="8504" y="10100"/>
                    <a:pt x="8546" y="10100"/>
                    <a:pt x="8588" y="10100"/>
                  </a:cubicBezTo>
                  <a:cubicBezTo>
                    <a:pt x="8630" y="10100"/>
                    <a:pt x="8673" y="10100"/>
                    <a:pt x="8673" y="10057"/>
                  </a:cubicBezTo>
                  <a:lnTo>
                    <a:pt x="17049" y="5235"/>
                  </a:lnTo>
                  <a:cubicBezTo>
                    <a:pt x="17091" y="5193"/>
                    <a:pt x="17133" y="5150"/>
                    <a:pt x="17133" y="5066"/>
                  </a:cubicBezTo>
                  <a:cubicBezTo>
                    <a:pt x="17133" y="4981"/>
                    <a:pt x="17091" y="4896"/>
                    <a:pt x="17049" y="4854"/>
                  </a:cubicBezTo>
                  <a:lnTo>
                    <a:pt x="8673" y="32"/>
                  </a:lnTo>
                  <a:cubicBezTo>
                    <a:pt x="8652" y="11"/>
                    <a:pt x="8620" y="0"/>
                    <a:pt x="8583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1"/>
            <p:cNvSpPr/>
            <p:nvPr/>
          </p:nvSpPr>
          <p:spPr>
            <a:xfrm>
              <a:off x="559280" y="140801"/>
              <a:ext cx="1075999" cy="62113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0" y="4823"/>
                  </a:moveTo>
                  <a:lnTo>
                    <a:pt x="8376" y="9645"/>
                  </a:lnTo>
                  <a:lnTo>
                    <a:pt x="16709" y="4823"/>
                  </a:lnTo>
                  <a:lnTo>
                    <a:pt x="83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1"/>
            <p:cNvSpPr/>
            <p:nvPr/>
          </p:nvSpPr>
          <p:spPr>
            <a:xfrm>
              <a:off x="-535652" y="162824"/>
              <a:ext cx="1103237" cy="650429"/>
            </a:xfrm>
            <a:custGeom>
              <a:avLst/>
              <a:gdLst/>
              <a:ahLst/>
              <a:cxnLst/>
              <a:rect l="l" t="t" r="r" b="b"/>
              <a:pathLst>
                <a:path w="17133" h="10101" extrusionOk="0">
                  <a:moveTo>
                    <a:pt x="8588" y="498"/>
                  </a:moveTo>
                  <a:lnTo>
                    <a:pt x="16498" y="5067"/>
                  </a:lnTo>
                  <a:lnTo>
                    <a:pt x="8588" y="9635"/>
                  </a:lnTo>
                  <a:lnTo>
                    <a:pt x="635" y="5067"/>
                  </a:lnTo>
                  <a:lnTo>
                    <a:pt x="8588" y="498"/>
                  </a:lnTo>
                  <a:close/>
                  <a:moveTo>
                    <a:pt x="8583" y="1"/>
                  </a:moveTo>
                  <a:cubicBezTo>
                    <a:pt x="8546" y="1"/>
                    <a:pt x="8503" y="11"/>
                    <a:pt x="8461" y="33"/>
                  </a:cubicBezTo>
                  <a:lnTo>
                    <a:pt x="127" y="4855"/>
                  </a:lnTo>
                  <a:cubicBezTo>
                    <a:pt x="43" y="4897"/>
                    <a:pt x="1" y="4982"/>
                    <a:pt x="1" y="5067"/>
                  </a:cubicBezTo>
                  <a:cubicBezTo>
                    <a:pt x="1" y="5109"/>
                    <a:pt x="43" y="5193"/>
                    <a:pt x="127" y="5236"/>
                  </a:cubicBezTo>
                  <a:lnTo>
                    <a:pt x="8461" y="10058"/>
                  </a:lnTo>
                  <a:cubicBezTo>
                    <a:pt x="8503" y="10101"/>
                    <a:pt x="8546" y="10101"/>
                    <a:pt x="8588" y="10101"/>
                  </a:cubicBezTo>
                  <a:cubicBezTo>
                    <a:pt x="8630" y="10101"/>
                    <a:pt x="8630" y="10101"/>
                    <a:pt x="8672" y="10058"/>
                  </a:cubicBezTo>
                  <a:lnTo>
                    <a:pt x="17048" y="5236"/>
                  </a:lnTo>
                  <a:cubicBezTo>
                    <a:pt x="17091" y="5193"/>
                    <a:pt x="17133" y="5109"/>
                    <a:pt x="17133" y="5067"/>
                  </a:cubicBezTo>
                  <a:cubicBezTo>
                    <a:pt x="17133" y="4982"/>
                    <a:pt x="17091" y="4897"/>
                    <a:pt x="17048" y="4855"/>
                  </a:cubicBezTo>
                  <a:lnTo>
                    <a:pt x="8672" y="33"/>
                  </a:lnTo>
                  <a:cubicBezTo>
                    <a:pt x="8651" y="11"/>
                    <a:pt x="8620" y="1"/>
                    <a:pt x="858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1"/>
            <p:cNvSpPr/>
            <p:nvPr/>
          </p:nvSpPr>
          <p:spPr>
            <a:xfrm>
              <a:off x="540259" y="451429"/>
              <a:ext cx="563950" cy="1581995"/>
            </a:xfrm>
            <a:custGeom>
              <a:avLst/>
              <a:gdLst/>
              <a:ahLst/>
              <a:cxnLst/>
              <a:rect l="l" t="t" r="r" b="b"/>
              <a:pathLst>
                <a:path w="8758" h="24568" extrusionOk="0">
                  <a:moveTo>
                    <a:pt x="424" y="624"/>
                  </a:moveTo>
                  <a:lnTo>
                    <a:pt x="8334" y="5193"/>
                  </a:lnTo>
                  <a:lnTo>
                    <a:pt x="8334" y="23975"/>
                  </a:lnTo>
                  <a:lnTo>
                    <a:pt x="424" y="19406"/>
                  </a:lnTo>
                  <a:lnTo>
                    <a:pt x="424" y="624"/>
                  </a:lnTo>
                  <a:close/>
                  <a:moveTo>
                    <a:pt x="207" y="0"/>
                  </a:moveTo>
                  <a:cubicBezTo>
                    <a:pt x="170" y="0"/>
                    <a:pt x="128" y="11"/>
                    <a:pt x="85" y="32"/>
                  </a:cubicBezTo>
                  <a:cubicBezTo>
                    <a:pt x="43" y="74"/>
                    <a:pt x="1" y="159"/>
                    <a:pt x="1" y="244"/>
                  </a:cubicBezTo>
                  <a:lnTo>
                    <a:pt x="1" y="19491"/>
                  </a:lnTo>
                  <a:cubicBezTo>
                    <a:pt x="1" y="19576"/>
                    <a:pt x="43" y="19660"/>
                    <a:pt x="85" y="19702"/>
                  </a:cubicBezTo>
                  <a:lnTo>
                    <a:pt x="8461" y="24567"/>
                  </a:lnTo>
                  <a:lnTo>
                    <a:pt x="8546" y="24567"/>
                  </a:lnTo>
                  <a:cubicBezTo>
                    <a:pt x="8588" y="24567"/>
                    <a:pt x="8630" y="24567"/>
                    <a:pt x="8673" y="24525"/>
                  </a:cubicBezTo>
                  <a:cubicBezTo>
                    <a:pt x="8715" y="24483"/>
                    <a:pt x="8757" y="24440"/>
                    <a:pt x="8757" y="24356"/>
                  </a:cubicBezTo>
                  <a:lnTo>
                    <a:pt x="8757" y="5066"/>
                  </a:lnTo>
                  <a:cubicBezTo>
                    <a:pt x="8757" y="4981"/>
                    <a:pt x="8715" y="4897"/>
                    <a:pt x="8673" y="4854"/>
                  </a:cubicBezTo>
                  <a:lnTo>
                    <a:pt x="297" y="32"/>
                  </a:lnTo>
                  <a:cubicBezTo>
                    <a:pt x="276" y="11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1"/>
            <p:cNvSpPr/>
            <p:nvPr/>
          </p:nvSpPr>
          <p:spPr>
            <a:xfrm>
              <a:off x="532306" y="3275557"/>
              <a:ext cx="569358" cy="960929"/>
            </a:xfrm>
            <a:custGeom>
              <a:avLst/>
              <a:gdLst/>
              <a:ahLst/>
              <a:cxnLst/>
              <a:rect l="l" t="t" r="r" b="b"/>
              <a:pathLst>
                <a:path w="8842" h="14923" extrusionOk="0">
                  <a:moveTo>
                    <a:pt x="8419" y="582"/>
                  </a:moveTo>
                  <a:lnTo>
                    <a:pt x="8419" y="9719"/>
                  </a:lnTo>
                  <a:lnTo>
                    <a:pt x="466" y="14288"/>
                  </a:lnTo>
                  <a:lnTo>
                    <a:pt x="466" y="5150"/>
                  </a:lnTo>
                  <a:lnTo>
                    <a:pt x="8419" y="582"/>
                  </a:lnTo>
                  <a:close/>
                  <a:moveTo>
                    <a:pt x="8593" y="0"/>
                  </a:moveTo>
                  <a:cubicBezTo>
                    <a:pt x="8556" y="0"/>
                    <a:pt x="8524" y="11"/>
                    <a:pt x="8503" y="32"/>
                  </a:cubicBezTo>
                  <a:lnTo>
                    <a:pt x="127" y="4854"/>
                  </a:lnTo>
                  <a:cubicBezTo>
                    <a:pt x="85" y="4896"/>
                    <a:pt x="43" y="4939"/>
                    <a:pt x="43" y="5023"/>
                  </a:cubicBezTo>
                  <a:lnTo>
                    <a:pt x="43" y="14668"/>
                  </a:lnTo>
                  <a:cubicBezTo>
                    <a:pt x="0" y="14753"/>
                    <a:pt x="43" y="14837"/>
                    <a:pt x="127" y="14880"/>
                  </a:cubicBezTo>
                  <a:cubicBezTo>
                    <a:pt x="170" y="14880"/>
                    <a:pt x="212" y="14922"/>
                    <a:pt x="254" y="14922"/>
                  </a:cubicBezTo>
                  <a:cubicBezTo>
                    <a:pt x="297" y="14922"/>
                    <a:pt x="339" y="14880"/>
                    <a:pt x="339" y="14880"/>
                  </a:cubicBezTo>
                  <a:lnTo>
                    <a:pt x="8715" y="10057"/>
                  </a:lnTo>
                  <a:cubicBezTo>
                    <a:pt x="8799" y="10015"/>
                    <a:pt x="8842" y="9930"/>
                    <a:pt x="8842" y="9846"/>
                  </a:cubicBezTo>
                  <a:lnTo>
                    <a:pt x="8842" y="201"/>
                  </a:lnTo>
                  <a:cubicBezTo>
                    <a:pt x="8842" y="116"/>
                    <a:pt x="8799" y="74"/>
                    <a:pt x="8715" y="32"/>
                  </a:cubicBezTo>
                  <a:cubicBezTo>
                    <a:pt x="8672" y="11"/>
                    <a:pt x="8630" y="0"/>
                    <a:pt x="8593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9310" y="2977935"/>
              <a:ext cx="1075999" cy="62113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76" y="1"/>
                  </a:moveTo>
                  <a:lnTo>
                    <a:pt x="0" y="4823"/>
                  </a:lnTo>
                  <a:lnTo>
                    <a:pt x="8376" y="9645"/>
                  </a:lnTo>
                  <a:lnTo>
                    <a:pt x="16710" y="4823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-7046" y="2964992"/>
              <a:ext cx="1108710" cy="647660"/>
            </a:xfrm>
            <a:custGeom>
              <a:avLst/>
              <a:gdLst/>
              <a:ahLst/>
              <a:cxnLst/>
              <a:rect l="l" t="t" r="r" b="b"/>
              <a:pathLst>
                <a:path w="17218" h="10058" extrusionOk="0">
                  <a:moveTo>
                    <a:pt x="8630" y="455"/>
                  </a:moveTo>
                  <a:lnTo>
                    <a:pt x="16541" y="5024"/>
                  </a:lnTo>
                  <a:lnTo>
                    <a:pt x="8630" y="9593"/>
                  </a:lnTo>
                  <a:lnTo>
                    <a:pt x="677" y="5024"/>
                  </a:lnTo>
                  <a:lnTo>
                    <a:pt x="8630" y="455"/>
                  </a:lnTo>
                  <a:close/>
                  <a:moveTo>
                    <a:pt x="8625" y="1"/>
                  </a:moveTo>
                  <a:cubicBezTo>
                    <a:pt x="8588" y="1"/>
                    <a:pt x="8546" y="11"/>
                    <a:pt x="8503" y="32"/>
                  </a:cubicBezTo>
                  <a:lnTo>
                    <a:pt x="170" y="4812"/>
                  </a:lnTo>
                  <a:cubicBezTo>
                    <a:pt x="1" y="4897"/>
                    <a:pt x="1" y="5109"/>
                    <a:pt x="170" y="5193"/>
                  </a:cubicBezTo>
                  <a:lnTo>
                    <a:pt x="8503" y="10016"/>
                  </a:lnTo>
                  <a:cubicBezTo>
                    <a:pt x="8546" y="10058"/>
                    <a:pt x="8588" y="10058"/>
                    <a:pt x="8630" y="10058"/>
                  </a:cubicBezTo>
                  <a:lnTo>
                    <a:pt x="8715" y="10058"/>
                  </a:lnTo>
                  <a:lnTo>
                    <a:pt x="17091" y="5235"/>
                  </a:lnTo>
                  <a:cubicBezTo>
                    <a:pt x="17218" y="5151"/>
                    <a:pt x="17218" y="4897"/>
                    <a:pt x="17091" y="4855"/>
                  </a:cubicBezTo>
                  <a:lnTo>
                    <a:pt x="8715" y="32"/>
                  </a:lnTo>
                  <a:cubicBezTo>
                    <a:pt x="8694" y="11"/>
                    <a:pt x="8662" y="1"/>
                    <a:pt x="8625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-4341" y="3275557"/>
              <a:ext cx="566654" cy="960929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466" y="582"/>
                  </a:moveTo>
                  <a:lnTo>
                    <a:pt x="8377" y="5150"/>
                  </a:lnTo>
                  <a:lnTo>
                    <a:pt x="8377" y="14288"/>
                  </a:lnTo>
                  <a:lnTo>
                    <a:pt x="466" y="9719"/>
                  </a:lnTo>
                  <a:lnTo>
                    <a:pt x="466" y="582"/>
                  </a:lnTo>
                  <a:close/>
                  <a:moveTo>
                    <a:pt x="218" y="0"/>
                  </a:moveTo>
                  <a:cubicBezTo>
                    <a:pt x="181" y="0"/>
                    <a:pt x="149" y="11"/>
                    <a:pt x="128" y="32"/>
                  </a:cubicBezTo>
                  <a:cubicBezTo>
                    <a:pt x="43" y="74"/>
                    <a:pt x="1" y="116"/>
                    <a:pt x="1" y="201"/>
                  </a:cubicBezTo>
                  <a:lnTo>
                    <a:pt x="1" y="9846"/>
                  </a:lnTo>
                  <a:cubicBezTo>
                    <a:pt x="1" y="9930"/>
                    <a:pt x="43" y="10015"/>
                    <a:pt x="128" y="10057"/>
                  </a:cubicBezTo>
                  <a:lnTo>
                    <a:pt x="8461" y="14880"/>
                  </a:lnTo>
                  <a:cubicBezTo>
                    <a:pt x="8504" y="14880"/>
                    <a:pt x="8546" y="14922"/>
                    <a:pt x="8588" y="14922"/>
                  </a:cubicBezTo>
                  <a:cubicBezTo>
                    <a:pt x="8631" y="14922"/>
                    <a:pt x="8673" y="14880"/>
                    <a:pt x="8673" y="14880"/>
                  </a:cubicBezTo>
                  <a:cubicBezTo>
                    <a:pt x="8757" y="14837"/>
                    <a:pt x="8800" y="14753"/>
                    <a:pt x="8800" y="14668"/>
                  </a:cubicBezTo>
                  <a:lnTo>
                    <a:pt x="8800" y="5023"/>
                  </a:lnTo>
                  <a:cubicBezTo>
                    <a:pt x="8800" y="4939"/>
                    <a:pt x="8757" y="4896"/>
                    <a:pt x="8673" y="4854"/>
                  </a:cubicBezTo>
                  <a:lnTo>
                    <a:pt x="339" y="32"/>
                  </a:lnTo>
                  <a:cubicBezTo>
                    <a:pt x="297" y="11"/>
                    <a:pt x="255" y="0"/>
                    <a:pt x="218" y="0"/>
                  </a:cubicBez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9310" y="4220066"/>
              <a:ext cx="1075999" cy="62113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6710" y="4823"/>
                  </a:moveTo>
                  <a:lnTo>
                    <a:pt x="8376" y="0"/>
                  </a:lnTo>
                  <a:lnTo>
                    <a:pt x="0" y="4823"/>
                  </a:lnTo>
                  <a:lnTo>
                    <a:pt x="8376" y="96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-7046" y="4209828"/>
              <a:ext cx="1108710" cy="647660"/>
            </a:xfrm>
            <a:custGeom>
              <a:avLst/>
              <a:gdLst/>
              <a:ahLst/>
              <a:cxnLst/>
              <a:rect l="l" t="t" r="r" b="b"/>
              <a:pathLst>
                <a:path w="17218" h="10058" extrusionOk="0">
                  <a:moveTo>
                    <a:pt x="8630" y="413"/>
                  </a:moveTo>
                  <a:lnTo>
                    <a:pt x="16541" y="4982"/>
                  </a:lnTo>
                  <a:lnTo>
                    <a:pt x="8630" y="9550"/>
                  </a:lnTo>
                  <a:lnTo>
                    <a:pt x="677" y="4982"/>
                  </a:lnTo>
                  <a:lnTo>
                    <a:pt x="8630" y="413"/>
                  </a:lnTo>
                  <a:close/>
                  <a:moveTo>
                    <a:pt x="8625" y="1"/>
                  </a:moveTo>
                  <a:cubicBezTo>
                    <a:pt x="8588" y="1"/>
                    <a:pt x="8546" y="11"/>
                    <a:pt x="8503" y="32"/>
                  </a:cubicBezTo>
                  <a:lnTo>
                    <a:pt x="170" y="4855"/>
                  </a:lnTo>
                  <a:cubicBezTo>
                    <a:pt x="1" y="4897"/>
                    <a:pt x="1" y="5151"/>
                    <a:pt x="170" y="5235"/>
                  </a:cubicBezTo>
                  <a:lnTo>
                    <a:pt x="8503" y="10058"/>
                  </a:lnTo>
                  <a:lnTo>
                    <a:pt x="8715" y="10058"/>
                  </a:lnTo>
                  <a:lnTo>
                    <a:pt x="17091" y="5235"/>
                  </a:lnTo>
                  <a:cubicBezTo>
                    <a:pt x="17218" y="5151"/>
                    <a:pt x="17218" y="4897"/>
                    <a:pt x="17091" y="4855"/>
                  </a:cubicBezTo>
                  <a:lnTo>
                    <a:pt x="8715" y="32"/>
                  </a:lnTo>
                  <a:cubicBezTo>
                    <a:pt x="8694" y="11"/>
                    <a:pt x="8662" y="1"/>
                    <a:pt x="8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548847" y="4547024"/>
              <a:ext cx="1106006" cy="650429"/>
            </a:xfrm>
            <a:custGeom>
              <a:avLst/>
              <a:gdLst/>
              <a:ahLst/>
              <a:cxnLst/>
              <a:rect l="l" t="t" r="r" b="b"/>
              <a:pathLst>
                <a:path w="17176" h="10101" extrusionOk="0">
                  <a:moveTo>
                    <a:pt x="8588" y="498"/>
                  </a:moveTo>
                  <a:lnTo>
                    <a:pt x="16499" y="5024"/>
                  </a:lnTo>
                  <a:lnTo>
                    <a:pt x="8588" y="9593"/>
                  </a:lnTo>
                  <a:lnTo>
                    <a:pt x="635" y="5024"/>
                  </a:lnTo>
                  <a:lnTo>
                    <a:pt x="8588" y="498"/>
                  </a:lnTo>
                  <a:close/>
                  <a:moveTo>
                    <a:pt x="8583" y="1"/>
                  </a:moveTo>
                  <a:cubicBezTo>
                    <a:pt x="8546" y="1"/>
                    <a:pt x="8504" y="11"/>
                    <a:pt x="8461" y="32"/>
                  </a:cubicBezTo>
                  <a:lnTo>
                    <a:pt x="128" y="4855"/>
                  </a:lnTo>
                  <a:cubicBezTo>
                    <a:pt x="43" y="4897"/>
                    <a:pt x="1" y="4982"/>
                    <a:pt x="1" y="5024"/>
                  </a:cubicBezTo>
                  <a:cubicBezTo>
                    <a:pt x="1" y="5109"/>
                    <a:pt x="43" y="5193"/>
                    <a:pt x="128" y="5236"/>
                  </a:cubicBezTo>
                  <a:lnTo>
                    <a:pt x="8461" y="10058"/>
                  </a:lnTo>
                  <a:cubicBezTo>
                    <a:pt x="8504" y="10058"/>
                    <a:pt x="8546" y="10100"/>
                    <a:pt x="8588" y="10100"/>
                  </a:cubicBezTo>
                  <a:cubicBezTo>
                    <a:pt x="8631" y="10100"/>
                    <a:pt x="8673" y="10058"/>
                    <a:pt x="8673" y="10058"/>
                  </a:cubicBezTo>
                  <a:lnTo>
                    <a:pt x="17049" y="5236"/>
                  </a:lnTo>
                  <a:cubicBezTo>
                    <a:pt x="17091" y="5193"/>
                    <a:pt x="17133" y="5109"/>
                    <a:pt x="17176" y="5024"/>
                  </a:cubicBezTo>
                  <a:cubicBezTo>
                    <a:pt x="17133" y="4982"/>
                    <a:pt x="17091" y="4897"/>
                    <a:pt x="17049" y="4855"/>
                  </a:cubicBezTo>
                  <a:lnTo>
                    <a:pt x="8673" y="32"/>
                  </a:lnTo>
                  <a:cubicBezTo>
                    <a:pt x="8652" y="11"/>
                    <a:pt x="8620" y="1"/>
                    <a:pt x="8583" y="1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21"/>
          <p:cNvGrpSpPr/>
          <p:nvPr/>
        </p:nvGrpSpPr>
        <p:grpSpPr>
          <a:xfrm>
            <a:off x="7516629" y="7576"/>
            <a:ext cx="2151997" cy="5214638"/>
            <a:chOff x="7516629" y="7576"/>
            <a:chExt cx="2151997" cy="5214638"/>
          </a:xfrm>
        </p:grpSpPr>
        <p:sp>
          <p:nvSpPr>
            <p:cNvPr id="500" name="Google Shape;500;p21"/>
            <p:cNvSpPr/>
            <p:nvPr/>
          </p:nvSpPr>
          <p:spPr>
            <a:xfrm>
              <a:off x="7516635" y="4601148"/>
              <a:ext cx="1075999" cy="621066"/>
            </a:xfrm>
            <a:custGeom>
              <a:avLst/>
              <a:gdLst/>
              <a:ahLst/>
              <a:cxnLst/>
              <a:rect l="l" t="t" r="r" b="b"/>
              <a:pathLst>
                <a:path w="16710" h="9645" extrusionOk="0">
                  <a:moveTo>
                    <a:pt x="0" y="4823"/>
                  </a:moveTo>
                  <a:lnTo>
                    <a:pt x="8334" y="9645"/>
                  </a:lnTo>
                  <a:lnTo>
                    <a:pt x="16709" y="4823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FDB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7516629" y="2811724"/>
              <a:ext cx="1075999" cy="62113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1" y="4823"/>
                  </a:moveTo>
                  <a:lnTo>
                    <a:pt x="8376" y="9645"/>
                  </a:lnTo>
                  <a:lnTo>
                    <a:pt x="16710" y="4823"/>
                  </a:lnTo>
                  <a:lnTo>
                    <a:pt x="8376" y="0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8055981" y="1880158"/>
              <a:ext cx="1075999" cy="621066"/>
            </a:xfrm>
            <a:custGeom>
              <a:avLst/>
              <a:gdLst/>
              <a:ahLst/>
              <a:cxnLst/>
              <a:rect l="l" t="t" r="r" b="b"/>
              <a:pathLst>
                <a:path w="16710" h="9645" extrusionOk="0">
                  <a:moveTo>
                    <a:pt x="16710" y="4823"/>
                  </a:moveTo>
                  <a:lnTo>
                    <a:pt x="8334" y="0"/>
                  </a:lnTo>
                  <a:lnTo>
                    <a:pt x="0" y="4823"/>
                  </a:lnTo>
                  <a:lnTo>
                    <a:pt x="8334" y="9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8042329" y="1864446"/>
              <a:ext cx="1103301" cy="650429"/>
            </a:xfrm>
            <a:custGeom>
              <a:avLst/>
              <a:gdLst/>
              <a:ahLst/>
              <a:cxnLst/>
              <a:rect l="l" t="t" r="r" b="b"/>
              <a:pathLst>
                <a:path w="17134" h="10101" extrusionOk="0">
                  <a:moveTo>
                    <a:pt x="8546" y="498"/>
                  </a:moveTo>
                  <a:lnTo>
                    <a:pt x="16499" y="5067"/>
                  </a:lnTo>
                  <a:lnTo>
                    <a:pt x="8546" y="9635"/>
                  </a:lnTo>
                  <a:lnTo>
                    <a:pt x="635" y="5067"/>
                  </a:lnTo>
                  <a:lnTo>
                    <a:pt x="8546" y="498"/>
                  </a:lnTo>
                  <a:close/>
                  <a:moveTo>
                    <a:pt x="8551" y="1"/>
                  </a:moveTo>
                  <a:cubicBezTo>
                    <a:pt x="8514" y="1"/>
                    <a:pt x="8482" y="11"/>
                    <a:pt x="8461" y="33"/>
                  </a:cubicBezTo>
                  <a:lnTo>
                    <a:pt x="85" y="4855"/>
                  </a:lnTo>
                  <a:cubicBezTo>
                    <a:pt x="43" y="4897"/>
                    <a:pt x="1" y="4982"/>
                    <a:pt x="1" y="5067"/>
                  </a:cubicBezTo>
                  <a:cubicBezTo>
                    <a:pt x="1" y="5109"/>
                    <a:pt x="43" y="5193"/>
                    <a:pt x="85" y="5236"/>
                  </a:cubicBezTo>
                  <a:lnTo>
                    <a:pt x="8461" y="10058"/>
                  </a:lnTo>
                  <a:cubicBezTo>
                    <a:pt x="8461" y="10101"/>
                    <a:pt x="8504" y="10101"/>
                    <a:pt x="8546" y="10101"/>
                  </a:cubicBezTo>
                  <a:cubicBezTo>
                    <a:pt x="8588" y="10101"/>
                    <a:pt x="8630" y="10101"/>
                    <a:pt x="8673" y="10058"/>
                  </a:cubicBezTo>
                  <a:lnTo>
                    <a:pt x="17006" y="5236"/>
                  </a:lnTo>
                  <a:cubicBezTo>
                    <a:pt x="17091" y="5193"/>
                    <a:pt x="17133" y="5109"/>
                    <a:pt x="17133" y="5067"/>
                  </a:cubicBezTo>
                  <a:cubicBezTo>
                    <a:pt x="17133" y="4982"/>
                    <a:pt x="17091" y="4897"/>
                    <a:pt x="17006" y="4855"/>
                  </a:cubicBezTo>
                  <a:lnTo>
                    <a:pt x="8673" y="33"/>
                  </a:lnTo>
                  <a:cubicBezTo>
                    <a:pt x="8630" y="11"/>
                    <a:pt x="8588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8039636" y="7576"/>
              <a:ext cx="1106006" cy="650429"/>
            </a:xfrm>
            <a:custGeom>
              <a:avLst/>
              <a:gdLst/>
              <a:ahLst/>
              <a:cxnLst/>
              <a:rect l="l" t="t" r="r" b="b"/>
              <a:pathLst>
                <a:path w="17176" h="10101" extrusionOk="0">
                  <a:moveTo>
                    <a:pt x="8588" y="456"/>
                  </a:moveTo>
                  <a:lnTo>
                    <a:pt x="16498" y="5024"/>
                  </a:lnTo>
                  <a:lnTo>
                    <a:pt x="8588" y="9593"/>
                  </a:lnTo>
                  <a:lnTo>
                    <a:pt x="635" y="5024"/>
                  </a:lnTo>
                  <a:lnTo>
                    <a:pt x="8588" y="456"/>
                  </a:lnTo>
                  <a:close/>
                  <a:moveTo>
                    <a:pt x="8583" y="1"/>
                  </a:moveTo>
                  <a:cubicBezTo>
                    <a:pt x="8546" y="1"/>
                    <a:pt x="8503" y="11"/>
                    <a:pt x="8461" y="33"/>
                  </a:cubicBezTo>
                  <a:lnTo>
                    <a:pt x="128" y="4855"/>
                  </a:lnTo>
                  <a:cubicBezTo>
                    <a:pt x="43" y="4897"/>
                    <a:pt x="1" y="4940"/>
                    <a:pt x="1" y="5024"/>
                  </a:cubicBezTo>
                  <a:cubicBezTo>
                    <a:pt x="1" y="5109"/>
                    <a:pt x="43" y="5193"/>
                    <a:pt x="128" y="5236"/>
                  </a:cubicBezTo>
                  <a:lnTo>
                    <a:pt x="8461" y="10058"/>
                  </a:lnTo>
                  <a:cubicBezTo>
                    <a:pt x="8503" y="10058"/>
                    <a:pt x="8546" y="10100"/>
                    <a:pt x="8588" y="10100"/>
                  </a:cubicBezTo>
                  <a:cubicBezTo>
                    <a:pt x="8630" y="10058"/>
                    <a:pt x="8673" y="10058"/>
                    <a:pt x="8673" y="10058"/>
                  </a:cubicBezTo>
                  <a:lnTo>
                    <a:pt x="17048" y="5236"/>
                  </a:lnTo>
                  <a:cubicBezTo>
                    <a:pt x="17091" y="5193"/>
                    <a:pt x="17133" y="5109"/>
                    <a:pt x="17175" y="5024"/>
                  </a:cubicBezTo>
                  <a:cubicBezTo>
                    <a:pt x="17133" y="4940"/>
                    <a:pt x="17091" y="4897"/>
                    <a:pt x="17048" y="4855"/>
                  </a:cubicBezTo>
                  <a:lnTo>
                    <a:pt x="8673" y="33"/>
                  </a:lnTo>
                  <a:cubicBezTo>
                    <a:pt x="8651" y="11"/>
                    <a:pt x="8620" y="1"/>
                    <a:pt x="8583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8576283" y="7576"/>
              <a:ext cx="569358" cy="960929"/>
            </a:xfrm>
            <a:custGeom>
              <a:avLst/>
              <a:gdLst/>
              <a:ahLst/>
              <a:cxnLst/>
              <a:rect l="l" t="t" r="r" b="b"/>
              <a:pathLst>
                <a:path w="8842" h="14923" extrusionOk="0">
                  <a:moveTo>
                    <a:pt x="465" y="582"/>
                  </a:moveTo>
                  <a:lnTo>
                    <a:pt x="8418" y="5151"/>
                  </a:lnTo>
                  <a:lnTo>
                    <a:pt x="8418" y="14288"/>
                  </a:lnTo>
                  <a:lnTo>
                    <a:pt x="465" y="9720"/>
                  </a:lnTo>
                  <a:lnTo>
                    <a:pt x="465" y="582"/>
                  </a:lnTo>
                  <a:close/>
                  <a:moveTo>
                    <a:pt x="249" y="1"/>
                  </a:moveTo>
                  <a:cubicBezTo>
                    <a:pt x="212" y="1"/>
                    <a:pt x="169" y="11"/>
                    <a:pt x="127" y="33"/>
                  </a:cubicBezTo>
                  <a:cubicBezTo>
                    <a:pt x="85" y="75"/>
                    <a:pt x="42" y="117"/>
                    <a:pt x="42" y="202"/>
                  </a:cubicBezTo>
                  <a:lnTo>
                    <a:pt x="42" y="9847"/>
                  </a:lnTo>
                  <a:cubicBezTo>
                    <a:pt x="0" y="9931"/>
                    <a:pt x="42" y="10016"/>
                    <a:pt x="127" y="10058"/>
                  </a:cubicBezTo>
                  <a:lnTo>
                    <a:pt x="8503" y="14880"/>
                  </a:lnTo>
                  <a:cubicBezTo>
                    <a:pt x="8503" y="14880"/>
                    <a:pt x="8545" y="14880"/>
                    <a:pt x="8587" y="14923"/>
                  </a:cubicBezTo>
                  <a:cubicBezTo>
                    <a:pt x="8630" y="14880"/>
                    <a:pt x="8672" y="14880"/>
                    <a:pt x="8714" y="14880"/>
                  </a:cubicBezTo>
                  <a:cubicBezTo>
                    <a:pt x="8799" y="14838"/>
                    <a:pt x="8841" y="14754"/>
                    <a:pt x="8841" y="14669"/>
                  </a:cubicBezTo>
                  <a:lnTo>
                    <a:pt x="8841" y="5024"/>
                  </a:lnTo>
                  <a:cubicBezTo>
                    <a:pt x="8799" y="4940"/>
                    <a:pt x="8757" y="4897"/>
                    <a:pt x="8714" y="4855"/>
                  </a:cubicBezTo>
                  <a:lnTo>
                    <a:pt x="339" y="33"/>
                  </a:lnTo>
                  <a:cubicBezTo>
                    <a:pt x="317" y="11"/>
                    <a:pt x="286" y="1"/>
                    <a:pt x="249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8039636" y="7576"/>
              <a:ext cx="566654" cy="960929"/>
            </a:xfrm>
            <a:custGeom>
              <a:avLst/>
              <a:gdLst/>
              <a:ahLst/>
              <a:cxnLst/>
              <a:rect l="l" t="t" r="r" b="b"/>
              <a:pathLst>
                <a:path w="8800" h="14923" extrusionOk="0">
                  <a:moveTo>
                    <a:pt x="8376" y="582"/>
                  </a:moveTo>
                  <a:lnTo>
                    <a:pt x="8376" y="9720"/>
                  </a:lnTo>
                  <a:lnTo>
                    <a:pt x="466" y="14288"/>
                  </a:lnTo>
                  <a:lnTo>
                    <a:pt x="466" y="5151"/>
                  </a:lnTo>
                  <a:lnTo>
                    <a:pt x="8376" y="582"/>
                  </a:lnTo>
                  <a:close/>
                  <a:moveTo>
                    <a:pt x="8583" y="1"/>
                  </a:moveTo>
                  <a:cubicBezTo>
                    <a:pt x="8546" y="1"/>
                    <a:pt x="8503" y="11"/>
                    <a:pt x="8461" y="33"/>
                  </a:cubicBezTo>
                  <a:lnTo>
                    <a:pt x="128" y="4855"/>
                  </a:lnTo>
                  <a:cubicBezTo>
                    <a:pt x="43" y="4897"/>
                    <a:pt x="1" y="4940"/>
                    <a:pt x="1" y="5024"/>
                  </a:cubicBezTo>
                  <a:lnTo>
                    <a:pt x="1" y="14669"/>
                  </a:lnTo>
                  <a:cubicBezTo>
                    <a:pt x="1" y="14754"/>
                    <a:pt x="43" y="14838"/>
                    <a:pt x="128" y="14880"/>
                  </a:cubicBezTo>
                  <a:cubicBezTo>
                    <a:pt x="128" y="14880"/>
                    <a:pt x="170" y="14923"/>
                    <a:pt x="212" y="14923"/>
                  </a:cubicBezTo>
                  <a:cubicBezTo>
                    <a:pt x="254" y="14880"/>
                    <a:pt x="297" y="14880"/>
                    <a:pt x="339" y="14880"/>
                  </a:cubicBezTo>
                  <a:lnTo>
                    <a:pt x="8673" y="10058"/>
                  </a:lnTo>
                  <a:cubicBezTo>
                    <a:pt x="8757" y="10016"/>
                    <a:pt x="8799" y="9931"/>
                    <a:pt x="8799" y="9847"/>
                  </a:cubicBezTo>
                  <a:lnTo>
                    <a:pt x="8799" y="202"/>
                  </a:lnTo>
                  <a:cubicBezTo>
                    <a:pt x="8799" y="117"/>
                    <a:pt x="8757" y="75"/>
                    <a:pt x="8673" y="33"/>
                  </a:cubicBezTo>
                  <a:cubicBezTo>
                    <a:pt x="8651" y="11"/>
                    <a:pt x="8620" y="1"/>
                    <a:pt x="8583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8053287" y="641585"/>
              <a:ext cx="1075999" cy="621130"/>
            </a:xfrm>
            <a:custGeom>
              <a:avLst/>
              <a:gdLst/>
              <a:ahLst/>
              <a:cxnLst/>
              <a:rect l="l" t="t" r="r" b="b"/>
              <a:pathLst>
                <a:path w="16710" h="9646" extrusionOk="0">
                  <a:moveTo>
                    <a:pt x="8376" y="9645"/>
                  </a:moveTo>
                  <a:lnTo>
                    <a:pt x="16709" y="4823"/>
                  </a:lnTo>
                  <a:lnTo>
                    <a:pt x="8376" y="1"/>
                  </a:lnTo>
                  <a:lnTo>
                    <a:pt x="0" y="4823"/>
                  </a:ln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8036931" y="628642"/>
              <a:ext cx="1108710" cy="647660"/>
            </a:xfrm>
            <a:custGeom>
              <a:avLst/>
              <a:gdLst/>
              <a:ahLst/>
              <a:cxnLst/>
              <a:rect l="l" t="t" r="r" b="b"/>
              <a:pathLst>
                <a:path w="17218" h="10058" extrusionOk="0">
                  <a:moveTo>
                    <a:pt x="8630" y="455"/>
                  </a:moveTo>
                  <a:lnTo>
                    <a:pt x="16540" y="5024"/>
                  </a:lnTo>
                  <a:lnTo>
                    <a:pt x="8630" y="9593"/>
                  </a:lnTo>
                  <a:lnTo>
                    <a:pt x="677" y="5024"/>
                  </a:lnTo>
                  <a:lnTo>
                    <a:pt x="8630" y="455"/>
                  </a:lnTo>
                  <a:close/>
                  <a:moveTo>
                    <a:pt x="8625" y="1"/>
                  </a:moveTo>
                  <a:cubicBezTo>
                    <a:pt x="8588" y="1"/>
                    <a:pt x="8545" y="11"/>
                    <a:pt x="8503" y="32"/>
                  </a:cubicBezTo>
                  <a:lnTo>
                    <a:pt x="170" y="4812"/>
                  </a:lnTo>
                  <a:cubicBezTo>
                    <a:pt x="0" y="4897"/>
                    <a:pt x="0" y="5109"/>
                    <a:pt x="170" y="5193"/>
                  </a:cubicBezTo>
                  <a:lnTo>
                    <a:pt x="8503" y="10016"/>
                  </a:lnTo>
                  <a:cubicBezTo>
                    <a:pt x="8545" y="10058"/>
                    <a:pt x="8588" y="10058"/>
                    <a:pt x="8630" y="10058"/>
                  </a:cubicBezTo>
                  <a:lnTo>
                    <a:pt x="8715" y="10058"/>
                  </a:lnTo>
                  <a:lnTo>
                    <a:pt x="17090" y="5235"/>
                  </a:lnTo>
                  <a:cubicBezTo>
                    <a:pt x="17217" y="5151"/>
                    <a:pt x="17217" y="4897"/>
                    <a:pt x="17090" y="4855"/>
                  </a:cubicBezTo>
                  <a:lnTo>
                    <a:pt x="8715" y="32"/>
                  </a:lnTo>
                  <a:cubicBezTo>
                    <a:pt x="8693" y="11"/>
                    <a:pt x="8662" y="1"/>
                    <a:pt x="8625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8039636" y="939207"/>
              <a:ext cx="566654" cy="1581931"/>
            </a:xfrm>
            <a:custGeom>
              <a:avLst/>
              <a:gdLst/>
              <a:ahLst/>
              <a:cxnLst/>
              <a:rect l="l" t="t" r="r" b="b"/>
              <a:pathLst>
                <a:path w="8800" h="24567" extrusionOk="0">
                  <a:moveTo>
                    <a:pt x="466" y="582"/>
                  </a:moveTo>
                  <a:lnTo>
                    <a:pt x="8376" y="5150"/>
                  </a:lnTo>
                  <a:lnTo>
                    <a:pt x="8376" y="23932"/>
                  </a:lnTo>
                  <a:lnTo>
                    <a:pt x="466" y="19364"/>
                  </a:lnTo>
                  <a:lnTo>
                    <a:pt x="466" y="582"/>
                  </a:lnTo>
                  <a:close/>
                  <a:moveTo>
                    <a:pt x="217" y="0"/>
                  </a:moveTo>
                  <a:cubicBezTo>
                    <a:pt x="180" y="0"/>
                    <a:pt x="149" y="11"/>
                    <a:pt x="128" y="32"/>
                  </a:cubicBezTo>
                  <a:cubicBezTo>
                    <a:pt x="43" y="74"/>
                    <a:pt x="1" y="116"/>
                    <a:pt x="1" y="201"/>
                  </a:cubicBezTo>
                  <a:lnTo>
                    <a:pt x="1" y="19533"/>
                  </a:lnTo>
                  <a:cubicBezTo>
                    <a:pt x="1" y="19618"/>
                    <a:pt x="43" y="19702"/>
                    <a:pt x="128" y="19744"/>
                  </a:cubicBezTo>
                  <a:lnTo>
                    <a:pt x="8461" y="24567"/>
                  </a:lnTo>
                  <a:lnTo>
                    <a:pt x="8588" y="24567"/>
                  </a:lnTo>
                  <a:cubicBezTo>
                    <a:pt x="8630" y="24567"/>
                    <a:pt x="8673" y="24525"/>
                    <a:pt x="8673" y="24525"/>
                  </a:cubicBezTo>
                  <a:cubicBezTo>
                    <a:pt x="8757" y="24482"/>
                    <a:pt x="8799" y="24398"/>
                    <a:pt x="8799" y="24313"/>
                  </a:cubicBezTo>
                  <a:lnTo>
                    <a:pt x="8799" y="5023"/>
                  </a:lnTo>
                  <a:cubicBezTo>
                    <a:pt x="8799" y="4939"/>
                    <a:pt x="8757" y="4896"/>
                    <a:pt x="8673" y="4854"/>
                  </a:cubicBezTo>
                  <a:lnTo>
                    <a:pt x="339" y="32"/>
                  </a:lnTo>
                  <a:cubicBezTo>
                    <a:pt x="297" y="11"/>
                    <a:pt x="254" y="0"/>
                    <a:pt x="217" y="0"/>
                  </a:cubicBez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8592563" y="3361958"/>
              <a:ext cx="1076063" cy="621130"/>
            </a:xfrm>
            <a:custGeom>
              <a:avLst/>
              <a:gdLst/>
              <a:ahLst/>
              <a:cxnLst/>
              <a:rect l="l" t="t" r="r" b="b"/>
              <a:pathLst>
                <a:path w="16711" h="9646" extrusionOk="0">
                  <a:moveTo>
                    <a:pt x="16710" y="4823"/>
                  </a:moveTo>
                  <a:lnTo>
                    <a:pt x="8377" y="0"/>
                  </a:lnTo>
                  <a:lnTo>
                    <a:pt x="1" y="4823"/>
                  </a:lnTo>
                  <a:lnTo>
                    <a:pt x="8377" y="9645"/>
                  </a:lnTo>
                  <a:close/>
                </a:path>
              </a:pathLst>
            </a:custGeom>
            <a:solidFill>
              <a:srgbClr val="1A1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8042329" y="3106577"/>
              <a:ext cx="566654" cy="1513868"/>
            </a:xfrm>
            <a:custGeom>
              <a:avLst/>
              <a:gdLst/>
              <a:ahLst/>
              <a:cxnLst/>
              <a:rect l="l" t="t" r="r" b="b"/>
              <a:pathLst>
                <a:path w="8800" h="23510" extrusionOk="0">
                  <a:moveTo>
                    <a:pt x="8377" y="625"/>
                  </a:moveTo>
                  <a:lnTo>
                    <a:pt x="8377" y="18307"/>
                  </a:lnTo>
                  <a:lnTo>
                    <a:pt x="424" y="22875"/>
                  </a:lnTo>
                  <a:lnTo>
                    <a:pt x="424" y="5193"/>
                  </a:lnTo>
                  <a:lnTo>
                    <a:pt x="8377" y="625"/>
                  </a:lnTo>
                  <a:close/>
                  <a:moveTo>
                    <a:pt x="8551" y="1"/>
                  </a:moveTo>
                  <a:cubicBezTo>
                    <a:pt x="8514" y="1"/>
                    <a:pt x="8482" y="11"/>
                    <a:pt x="8461" y="32"/>
                  </a:cubicBezTo>
                  <a:lnTo>
                    <a:pt x="85" y="4855"/>
                  </a:lnTo>
                  <a:cubicBezTo>
                    <a:pt x="43" y="4897"/>
                    <a:pt x="1" y="4982"/>
                    <a:pt x="1" y="5066"/>
                  </a:cubicBezTo>
                  <a:lnTo>
                    <a:pt x="1" y="23298"/>
                  </a:lnTo>
                  <a:cubicBezTo>
                    <a:pt x="1" y="23383"/>
                    <a:pt x="43" y="23468"/>
                    <a:pt x="85" y="23510"/>
                  </a:cubicBezTo>
                  <a:lnTo>
                    <a:pt x="212" y="23510"/>
                  </a:lnTo>
                  <a:cubicBezTo>
                    <a:pt x="255" y="23510"/>
                    <a:pt x="297" y="23468"/>
                    <a:pt x="297" y="23468"/>
                  </a:cubicBezTo>
                  <a:lnTo>
                    <a:pt x="8673" y="18645"/>
                  </a:lnTo>
                  <a:cubicBezTo>
                    <a:pt x="8757" y="18603"/>
                    <a:pt x="8800" y="18518"/>
                    <a:pt x="8800" y="18476"/>
                  </a:cubicBezTo>
                  <a:lnTo>
                    <a:pt x="8800" y="244"/>
                  </a:lnTo>
                  <a:cubicBezTo>
                    <a:pt x="8800" y="159"/>
                    <a:pt x="8757" y="75"/>
                    <a:pt x="8673" y="32"/>
                  </a:cubicBezTo>
                  <a:cubicBezTo>
                    <a:pt x="8630" y="11"/>
                    <a:pt x="8588" y="1"/>
                    <a:pt x="8551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8042329" y="4280582"/>
              <a:ext cx="1103301" cy="650429"/>
            </a:xfrm>
            <a:custGeom>
              <a:avLst/>
              <a:gdLst/>
              <a:ahLst/>
              <a:cxnLst/>
              <a:rect l="l" t="t" r="r" b="b"/>
              <a:pathLst>
                <a:path w="17134" h="10101" extrusionOk="0">
                  <a:moveTo>
                    <a:pt x="8546" y="498"/>
                  </a:moveTo>
                  <a:lnTo>
                    <a:pt x="16499" y="5024"/>
                  </a:lnTo>
                  <a:lnTo>
                    <a:pt x="8546" y="9593"/>
                  </a:lnTo>
                  <a:lnTo>
                    <a:pt x="635" y="5024"/>
                  </a:lnTo>
                  <a:lnTo>
                    <a:pt x="8546" y="498"/>
                  </a:lnTo>
                  <a:close/>
                  <a:moveTo>
                    <a:pt x="8551" y="1"/>
                  </a:moveTo>
                  <a:cubicBezTo>
                    <a:pt x="8514" y="1"/>
                    <a:pt x="8482" y="11"/>
                    <a:pt x="8461" y="32"/>
                  </a:cubicBezTo>
                  <a:lnTo>
                    <a:pt x="85" y="4855"/>
                  </a:lnTo>
                  <a:cubicBezTo>
                    <a:pt x="43" y="4897"/>
                    <a:pt x="1" y="4982"/>
                    <a:pt x="1" y="5024"/>
                  </a:cubicBezTo>
                  <a:cubicBezTo>
                    <a:pt x="1" y="5109"/>
                    <a:pt x="43" y="5193"/>
                    <a:pt x="85" y="5236"/>
                  </a:cubicBezTo>
                  <a:lnTo>
                    <a:pt x="8461" y="10058"/>
                  </a:lnTo>
                  <a:cubicBezTo>
                    <a:pt x="8461" y="10058"/>
                    <a:pt x="8504" y="10100"/>
                    <a:pt x="8546" y="10100"/>
                  </a:cubicBezTo>
                  <a:cubicBezTo>
                    <a:pt x="8588" y="10100"/>
                    <a:pt x="8630" y="10058"/>
                    <a:pt x="8673" y="10058"/>
                  </a:cubicBezTo>
                  <a:lnTo>
                    <a:pt x="17006" y="5236"/>
                  </a:lnTo>
                  <a:cubicBezTo>
                    <a:pt x="17091" y="5193"/>
                    <a:pt x="17133" y="5109"/>
                    <a:pt x="17133" y="5024"/>
                  </a:cubicBezTo>
                  <a:cubicBezTo>
                    <a:pt x="17133" y="4982"/>
                    <a:pt x="17091" y="4897"/>
                    <a:pt x="17006" y="4855"/>
                  </a:cubicBezTo>
                  <a:lnTo>
                    <a:pt x="8673" y="32"/>
                  </a:lnTo>
                  <a:cubicBezTo>
                    <a:pt x="8630" y="11"/>
                    <a:pt x="8588" y="1"/>
                    <a:pt x="8551" y="1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8578976" y="2175011"/>
              <a:ext cx="566654" cy="1513868"/>
            </a:xfrm>
            <a:custGeom>
              <a:avLst/>
              <a:gdLst/>
              <a:ahLst/>
              <a:cxnLst/>
              <a:rect l="l" t="t" r="r" b="b"/>
              <a:pathLst>
                <a:path w="8800" h="23510" extrusionOk="0">
                  <a:moveTo>
                    <a:pt x="8376" y="624"/>
                  </a:moveTo>
                  <a:lnTo>
                    <a:pt x="8376" y="18306"/>
                  </a:lnTo>
                  <a:lnTo>
                    <a:pt x="466" y="22875"/>
                  </a:lnTo>
                  <a:lnTo>
                    <a:pt x="466" y="5193"/>
                  </a:lnTo>
                  <a:lnTo>
                    <a:pt x="8376" y="624"/>
                  </a:lnTo>
                  <a:close/>
                  <a:moveTo>
                    <a:pt x="8582" y="0"/>
                  </a:moveTo>
                  <a:cubicBezTo>
                    <a:pt x="8545" y="0"/>
                    <a:pt x="8503" y="11"/>
                    <a:pt x="8461" y="32"/>
                  </a:cubicBezTo>
                  <a:lnTo>
                    <a:pt x="127" y="4854"/>
                  </a:lnTo>
                  <a:cubicBezTo>
                    <a:pt x="43" y="4897"/>
                    <a:pt x="0" y="4981"/>
                    <a:pt x="0" y="5066"/>
                  </a:cubicBezTo>
                  <a:lnTo>
                    <a:pt x="0" y="23256"/>
                  </a:lnTo>
                  <a:cubicBezTo>
                    <a:pt x="0" y="23340"/>
                    <a:pt x="43" y="23425"/>
                    <a:pt x="127" y="23467"/>
                  </a:cubicBezTo>
                  <a:cubicBezTo>
                    <a:pt x="127" y="23467"/>
                    <a:pt x="170" y="23510"/>
                    <a:pt x="212" y="23510"/>
                  </a:cubicBezTo>
                  <a:cubicBezTo>
                    <a:pt x="254" y="23510"/>
                    <a:pt x="296" y="23467"/>
                    <a:pt x="339" y="23467"/>
                  </a:cubicBezTo>
                  <a:lnTo>
                    <a:pt x="8672" y="18645"/>
                  </a:lnTo>
                  <a:cubicBezTo>
                    <a:pt x="8757" y="18603"/>
                    <a:pt x="8799" y="18518"/>
                    <a:pt x="8799" y="18433"/>
                  </a:cubicBezTo>
                  <a:lnTo>
                    <a:pt x="8799" y="244"/>
                  </a:lnTo>
                  <a:cubicBezTo>
                    <a:pt x="8799" y="159"/>
                    <a:pt x="8757" y="74"/>
                    <a:pt x="8672" y="32"/>
                  </a:cubicBezTo>
                  <a:cubicBezTo>
                    <a:pt x="8651" y="11"/>
                    <a:pt x="8619" y="0"/>
                    <a:pt x="8582" y="0"/>
                  </a:cubicBezTo>
                  <a:close/>
                </a:path>
              </a:pathLst>
            </a:custGeom>
            <a:solidFill>
              <a:srgbClr val="31B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" name="Google Shape;514;p21"/>
          <p:cNvSpPr txBox="1">
            <a:spLocks noGrp="1"/>
          </p:cNvSpPr>
          <p:nvPr>
            <p:ph type="title" idx="6" hasCustomPrompt="1"/>
          </p:nvPr>
        </p:nvSpPr>
        <p:spPr>
          <a:xfrm>
            <a:off x="4824725" y="715793"/>
            <a:ext cx="18210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5" name="Google Shape;515;p21"/>
          <p:cNvSpPr txBox="1">
            <a:spLocks noGrp="1"/>
          </p:cNvSpPr>
          <p:nvPr>
            <p:ph type="subTitle" idx="7"/>
          </p:nvPr>
        </p:nvSpPr>
        <p:spPr>
          <a:xfrm>
            <a:off x="4871788" y="1355618"/>
            <a:ext cx="17265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21"/>
          <p:cNvSpPr txBox="1">
            <a:spLocks noGrp="1"/>
          </p:cNvSpPr>
          <p:nvPr>
            <p:ph type="title" idx="8" hasCustomPrompt="1"/>
          </p:nvPr>
        </p:nvSpPr>
        <p:spPr>
          <a:xfrm>
            <a:off x="4824725" y="2059375"/>
            <a:ext cx="18210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7" name="Google Shape;517;p21"/>
          <p:cNvSpPr txBox="1">
            <a:spLocks noGrp="1"/>
          </p:cNvSpPr>
          <p:nvPr>
            <p:ph type="subTitle" idx="9"/>
          </p:nvPr>
        </p:nvSpPr>
        <p:spPr>
          <a:xfrm>
            <a:off x="4871788" y="2699338"/>
            <a:ext cx="17265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1"/>
          <p:cNvSpPr txBox="1">
            <a:spLocks noGrp="1"/>
          </p:cNvSpPr>
          <p:nvPr>
            <p:ph type="title" idx="13" hasCustomPrompt="1"/>
          </p:nvPr>
        </p:nvSpPr>
        <p:spPr>
          <a:xfrm>
            <a:off x="4824725" y="3402950"/>
            <a:ext cx="18210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9" name="Google Shape;519;p21"/>
          <p:cNvSpPr txBox="1">
            <a:spLocks noGrp="1"/>
          </p:cNvSpPr>
          <p:nvPr>
            <p:ph type="subTitle" idx="14"/>
          </p:nvPr>
        </p:nvSpPr>
        <p:spPr>
          <a:xfrm>
            <a:off x="4871788" y="4042750"/>
            <a:ext cx="17265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616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1" y="463888"/>
            <a:ext cx="7429499" cy="11089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1" y="1687115"/>
            <a:ext cx="7429499" cy="26562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4412458"/>
            <a:ext cx="2057400" cy="273844"/>
          </a:xfrm>
        </p:spPr>
        <p:txBody>
          <a:bodyPr/>
          <a:lstStyle/>
          <a:p>
            <a:fld id="{9782B12D-E4C9-47F6-8967-A04E25A589B0}" type="datetimeFigureOut">
              <a:rPr lang="en-US" smtClean="0"/>
              <a:pPr/>
              <a:t>7/19/2020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4412457"/>
            <a:ext cx="4679482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2" y="4412457"/>
            <a:ext cx="578317" cy="273844"/>
          </a:xfrm>
        </p:spPr>
        <p:txBody>
          <a:bodyPr/>
          <a:lstStyle/>
          <a:p>
            <a:fld id="{771E40FB-2E16-4CE5-B0A9-94E20F2016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850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025" y="445025"/>
            <a:ext cx="794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Share"/>
              <a:buNone/>
              <a:defRPr sz="3300" b="1">
                <a:solidFill>
                  <a:schemeClr val="accent3"/>
                </a:solidFill>
                <a:latin typeface="Share"/>
                <a:ea typeface="Share"/>
                <a:cs typeface="Share"/>
                <a:sym typeface="Sha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/>
              <a:buNone/>
              <a:defRPr sz="33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/>
              <a:buNone/>
              <a:defRPr sz="33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/>
              <a:buNone/>
              <a:defRPr sz="33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/>
              <a:buNone/>
              <a:defRPr sz="33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/>
              <a:buNone/>
              <a:defRPr sz="33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/>
              <a:buNone/>
              <a:defRPr sz="33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/>
              <a:buNone/>
              <a:defRPr sz="33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/>
              <a:buNone/>
              <a:defRPr sz="33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99025" y="1152475"/>
            <a:ext cx="7946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Char char="●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Char char="○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Char char="■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Char char="●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Char char="○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Char char="■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Char char="●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Char char="○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rimo"/>
              <a:buChar char="■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6" r:id="rId4"/>
    <p:sldLayoutId id="2147483659" r:id="rId5"/>
    <p:sldLayoutId id="2147483660" r:id="rId6"/>
    <p:sldLayoutId id="2147483665" r:id="rId7"/>
    <p:sldLayoutId id="2147483667" r:id="rId8"/>
    <p:sldLayoutId id="2147483910" r:id="rId9"/>
    <p:sldLayoutId id="2147483911" r:id="rId10"/>
    <p:sldLayoutId id="2147483915" r:id="rId11"/>
    <p:sldLayoutId id="2147483916" r:id="rId12"/>
    <p:sldLayoutId id="214748391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025" y="445025"/>
            <a:ext cx="794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Share"/>
              <a:buNone/>
              <a:defRPr sz="3300" b="1">
                <a:solidFill>
                  <a:schemeClr val="accent3"/>
                </a:solidFill>
                <a:latin typeface="Share"/>
                <a:ea typeface="Share"/>
                <a:cs typeface="Share"/>
                <a:sym typeface="Sha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/>
              <a:buNone/>
              <a:defRPr sz="33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/>
              <a:buNone/>
              <a:defRPr sz="33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/>
              <a:buNone/>
              <a:defRPr sz="33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/>
              <a:buNone/>
              <a:defRPr sz="33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/>
              <a:buNone/>
              <a:defRPr sz="33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/>
              <a:buNone/>
              <a:defRPr sz="33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/>
              <a:buNone/>
              <a:defRPr sz="33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/>
              <a:buNone/>
              <a:defRPr sz="33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99025" y="1152475"/>
            <a:ext cx="7946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Char char="●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Char char="○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Char char="■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Char char="●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Char char="○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Char char="■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Char char="●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Char char="○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rimo"/>
              <a:buChar char="■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866350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9" r:id="rId20"/>
    <p:sldLayoutId id="2147483850" r:id="rId21"/>
    <p:sldLayoutId id="2147483851" r:id="rId22"/>
    <p:sldLayoutId id="2147483852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025" y="445025"/>
            <a:ext cx="794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Share"/>
              <a:buNone/>
              <a:defRPr sz="3300" b="1">
                <a:solidFill>
                  <a:schemeClr val="accent3"/>
                </a:solidFill>
                <a:latin typeface="Share"/>
                <a:ea typeface="Share"/>
                <a:cs typeface="Share"/>
                <a:sym typeface="Sha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/>
              <a:buNone/>
              <a:defRPr sz="33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/>
              <a:buNone/>
              <a:defRPr sz="33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/>
              <a:buNone/>
              <a:defRPr sz="33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/>
              <a:buNone/>
              <a:defRPr sz="33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/>
              <a:buNone/>
              <a:defRPr sz="33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/>
              <a:buNone/>
              <a:defRPr sz="33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/>
              <a:buNone/>
              <a:defRPr sz="33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/>
              <a:buNone/>
              <a:defRPr sz="33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99025" y="1152475"/>
            <a:ext cx="7946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Char char="●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Char char="○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Char char="■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Char char="●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Char char="○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Char char="■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Char char="●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Char char="○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rimo"/>
              <a:buChar char="■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327973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9" r:id="rId1"/>
    <p:sldLayoutId id="2147483881" r:id="rId2"/>
    <p:sldLayoutId id="2147483884" r:id="rId3"/>
    <p:sldLayoutId id="2147483912" r:id="rId4"/>
    <p:sldLayoutId id="214748391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025" y="445025"/>
            <a:ext cx="794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Share"/>
              <a:buNone/>
              <a:defRPr sz="3300" b="1">
                <a:solidFill>
                  <a:schemeClr val="accent3"/>
                </a:solidFill>
                <a:latin typeface="Share"/>
                <a:ea typeface="Share"/>
                <a:cs typeface="Share"/>
                <a:sym typeface="Sha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/>
              <a:buNone/>
              <a:defRPr sz="33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/>
              <a:buNone/>
              <a:defRPr sz="33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/>
              <a:buNone/>
              <a:defRPr sz="33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/>
              <a:buNone/>
              <a:defRPr sz="33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/>
              <a:buNone/>
              <a:defRPr sz="33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/>
              <a:buNone/>
              <a:defRPr sz="33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/>
              <a:buNone/>
              <a:defRPr sz="33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/>
              <a:buNone/>
              <a:defRPr sz="330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99025" y="1152475"/>
            <a:ext cx="7946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Char char="●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Char char="○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Char char="■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Char char="●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Char char="○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Char char="■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Char char="●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Char char="○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rimo"/>
              <a:buChar char="■"/>
              <a:defRPr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084935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  <p:sldLayoutId id="2147483903" r:id="rId18"/>
    <p:sldLayoutId id="2147483904" r:id="rId19"/>
    <p:sldLayoutId id="2147483905" r:id="rId20"/>
    <p:sldLayoutId id="2147483906" r:id="rId21"/>
    <p:sldLayoutId id="2147483907" r:id="rId22"/>
    <p:sldLayoutId id="2147483908" r:id="rId23"/>
    <p:sldLayoutId id="2147483909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9"/>
          <p:cNvSpPr txBox="1">
            <a:spLocks noGrp="1"/>
          </p:cNvSpPr>
          <p:nvPr>
            <p:ph type="ctrTitle"/>
          </p:nvPr>
        </p:nvSpPr>
        <p:spPr>
          <a:xfrm>
            <a:off x="1351162" y="1961580"/>
            <a:ext cx="6441675" cy="152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000" dirty="0"/>
              <a:t>PERCEPATAN PENANGANAN CORONA VIRUS DISEASE (COVID-19) </a:t>
            </a:r>
            <a:br>
              <a:rPr lang="en-US" sz="3000" dirty="0"/>
            </a:br>
            <a:r>
              <a:rPr lang="en-US" sz="3000" dirty="0"/>
              <a:t>PROVINSI KALIMANTAN SELATAN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800" dirty="0" smtClean="0"/>
              <a:t>23 </a:t>
            </a:r>
            <a:r>
              <a:rPr lang="en-US" sz="1800" dirty="0" err="1"/>
              <a:t>Juli</a:t>
            </a:r>
            <a:r>
              <a:rPr lang="en-US" sz="1800" dirty="0"/>
              <a:t> 2020</a:t>
            </a:r>
            <a:endParaRPr sz="1800" dirty="0"/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xmlns="" id="{27740010-3878-4C5C-9FBA-54C9F5FA7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4880" y="332087"/>
            <a:ext cx="1379300" cy="94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9AD7D8-152C-4553-9273-70C5FA91974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2861" y="239411"/>
            <a:ext cx="1038855" cy="10388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xmlns="" id="{9AEF0276-B6DA-4834-B76C-291475B181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22777609"/>
              </p:ext>
            </p:extLst>
          </p:nvPr>
        </p:nvGraphicFramePr>
        <p:xfrm>
          <a:off x="307976" y="757237"/>
          <a:ext cx="8528049" cy="4223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78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16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91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45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95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9770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L="91453" marR="91453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Laboratorium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17" marB="457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Potensi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Yang Ada</a:t>
                      </a:r>
                    </a:p>
                  </a:txBody>
                  <a:tcPr marL="91453" marR="91453" marT="45717" marB="457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Operasional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Rencana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Pengembangan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Rencana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Kapasitas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hari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17" marB="4571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7708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 marL="91453" marR="91453" marT="45717" marB="45717"/>
                </a:tc>
                <a:tc>
                  <a:txBody>
                    <a:bodyPr/>
                    <a:lstStyle/>
                    <a:p>
                      <a:r>
                        <a:rPr lang="en-ID" sz="1200" dirty="0"/>
                        <a:t>BBTKLPP </a:t>
                      </a:r>
                      <a:endParaRPr lang="en-US" sz="1200" dirty="0"/>
                    </a:p>
                  </a:txBody>
                  <a:tcPr marL="91453" marR="91453" marT="45717" marB="45717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53" marR="91453" marT="45717" marB="45717"/>
                </a:tc>
                <a:tc>
                  <a:txBody>
                    <a:bodyPr/>
                    <a:lstStyle/>
                    <a:p>
                      <a:r>
                        <a:rPr lang="en-ID" sz="1200" dirty="0"/>
                        <a:t>32 hole x 2 </a:t>
                      </a:r>
                      <a:r>
                        <a:rPr lang="en-ID" sz="1200" dirty="0" err="1"/>
                        <a:t>mesin</a:t>
                      </a:r>
                      <a:r>
                        <a:rPr lang="en-ID" sz="1200" dirty="0"/>
                        <a:t> = rata2 300 – 370 </a:t>
                      </a:r>
                      <a:r>
                        <a:rPr lang="en-ID" sz="1200" dirty="0" err="1"/>
                        <a:t>sampel</a:t>
                      </a:r>
                      <a:r>
                        <a:rPr lang="en-ID" sz="1200" dirty="0"/>
                        <a:t> per </a:t>
                      </a:r>
                      <a:r>
                        <a:rPr lang="en-ID" sz="1200" dirty="0" err="1"/>
                        <a:t>hari</a:t>
                      </a:r>
                      <a:endParaRPr lang="en-US" sz="1200" dirty="0"/>
                    </a:p>
                  </a:txBody>
                  <a:tcPr marL="91453" marR="91453" marT="45717" marB="4571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96 hole x 1 </a:t>
                      </a:r>
                      <a:r>
                        <a:rPr lang="en-US" sz="1200" dirty="0" err="1"/>
                        <a:t>mesin</a:t>
                      </a:r>
                      <a:endParaRPr lang="en-US" sz="1200" dirty="0"/>
                    </a:p>
                  </a:txBody>
                  <a:tcPr marL="91453" marR="91453" marT="45717" marB="4571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500 sample</a:t>
                      </a:r>
                    </a:p>
                  </a:txBody>
                  <a:tcPr marL="91453" marR="91453"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7708"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</a:p>
                  </a:txBody>
                  <a:tcPr marL="91453" marR="91453" marT="45717" marB="45717"/>
                </a:tc>
                <a:tc>
                  <a:txBody>
                    <a:bodyPr/>
                    <a:lstStyle/>
                    <a:p>
                      <a:r>
                        <a:rPr lang="en-ID" sz="1200" dirty="0"/>
                        <a:t>RS </a:t>
                      </a:r>
                      <a:r>
                        <a:rPr lang="en-ID" sz="1200" dirty="0" err="1"/>
                        <a:t>Ulin</a:t>
                      </a:r>
                      <a:endParaRPr lang="en-US" sz="1200" dirty="0"/>
                    </a:p>
                  </a:txBody>
                  <a:tcPr marL="91453" marR="91453" marT="45717" marB="45717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53" marR="91453" marT="45717" marB="45717"/>
                </a:tc>
                <a:tc>
                  <a:txBody>
                    <a:bodyPr/>
                    <a:lstStyle/>
                    <a:p>
                      <a:r>
                        <a:rPr lang="en-ID" sz="1200" dirty="0"/>
                        <a:t>TCM</a:t>
                      </a:r>
                      <a:r>
                        <a:rPr lang="en-ID" sz="1200" baseline="0" dirty="0"/>
                        <a:t> </a:t>
                      </a:r>
                      <a:r>
                        <a:rPr lang="en-ID" sz="1200" dirty="0"/>
                        <a:t>6 hole x 1 </a:t>
                      </a:r>
                      <a:r>
                        <a:rPr lang="en-ID" sz="1200" dirty="0" err="1"/>
                        <a:t>mesin</a:t>
                      </a:r>
                      <a:r>
                        <a:rPr lang="en-ID" sz="1200" dirty="0"/>
                        <a:t> = </a:t>
                      </a:r>
                      <a:r>
                        <a:rPr lang="en-ID" sz="1200" dirty="0" err="1"/>
                        <a:t>maks</a:t>
                      </a:r>
                      <a:r>
                        <a:rPr lang="en-ID" sz="1200" dirty="0"/>
                        <a:t> 30 </a:t>
                      </a:r>
                      <a:r>
                        <a:rPr lang="en-ID" sz="1200" dirty="0" err="1"/>
                        <a:t>sampel</a:t>
                      </a:r>
                      <a:r>
                        <a:rPr lang="en-ID" sz="1200" dirty="0"/>
                        <a:t> per </a:t>
                      </a:r>
                      <a:r>
                        <a:rPr lang="en-ID" sz="1200" dirty="0" err="1"/>
                        <a:t>hari</a:t>
                      </a:r>
                      <a:endParaRPr lang="en-US" sz="1200" dirty="0"/>
                    </a:p>
                  </a:txBody>
                  <a:tcPr marL="91453" marR="91453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96 hole x 1 </a:t>
                      </a:r>
                      <a:r>
                        <a:rPr lang="en-US" sz="1200" dirty="0" err="1"/>
                        <a:t>mesin</a:t>
                      </a:r>
                      <a:endParaRPr lang="en-US" sz="1200" dirty="0"/>
                    </a:p>
                  </a:txBody>
                  <a:tcPr marL="91453" marR="91453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222 sample</a:t>
                      </a:r>
                    </a:p>
                  </a:txBody>
                  <a:tcPr marL="91453" marR="91453" marT="45717" marB="4571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2994"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</a:p>
                  </a:txBody>
                  <a:tcPr marL="91453" marR="91453" marT="45717" marB="45717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Balai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Veteriner</a:t>
                      </a:r>
                      <a:endParaRPr lang="en-US" sz="1200" dirty="0"/>
                    </a:p>
                  </a:txBody>
                  <a:tcPr marL="91453" marR="91453" marT="45717" marB="4571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96 hole x 2 </a:t>
                      </a:r>
                      <a:r>
                        <a:rPr lang="en-US" sz="1200" dirty="0" err="1"/>
                        <a:t>mesin</a:t>
                      </a:r>
                      <a:r>
                        <a:rPr lang="en-US" sz="1200" dirty="0"/>
                        <a:t> </a:t>
                      </a:r>
                    </a:p>
                  </a:txBody>
                  <a:tcPr marL="91453" marR="91453" marT="45717" marB="45717"/>
                </a:tc>
                <a:tc gridSpan="3">
                  <a:txBody>
                    <a:bodyPr/>
                    <a:lstStyle/>
                    <a:p>
                      <a:r>
                        <a:rPr lang="en-US" sz="1200" b="1" dirty="0" err="1"/>
                        <a:t>Belum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dapat</a:t>
                      </a:r>
                      <a:r>
                        <a:rPr lang="en-US" sz="1200" b="1" dirty="0"/>
                        <a:t> </a:t>
                      </a:r>
                      <a:r>
                        <a:rPr lang="en-US" sz="1200" b="1" dirty="0" err="1"/>
                        <a:t>didayagunakan</a:t>
                      </a:r>
                      <a:r>
                        <a:rPr lang="en-US" sz="1200" b="1" baseline="0" dirty="0"/>
                        <a:t> (</a:t>
                      </a:r>
                      <a:r>
                        <a:rPr lang="en-US" sz="1200" b="1" baseline="0" dirty="0" err="1"/>
                        <a:t>kendala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baseline="0" dirty="0" err="1"/>
                        <a:t>administrasi</a:t>
                      </a:r>
                      <a:r>
                        <a:rPr lang="en-US" sz="1200" b="1" baseline="0" dirty="0"/>
                        <a:t>)</a:t>
                      </a:r>
                      <a:endParaRPr lang="en-US" sz="1200" b="1" dirty="0"/>
                    </a:p>
                  </a:txBody>
                  <a:tcPr marL="91453" marR="91453" marT="45717" marB="45717"/>
                </a:tc>
                <a:tc hMerge="1">
                  <a:txBody>
                    <a:bodyPr/>
                    <a:lstStyle/>
                    <a:p>
                      <a:pPr marL="0" marR="0" indent="0" algn="l" defTabSz="914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L="91447" marR="91447" marT="45726" marB="45726"/>
                </a:tc>
                <a:tc hMerge="1">
                  <a:txBody>
                    <a:bodyPr/>
                    <a:lstStyle/>
                    <a:p>
                      <a:pPr marL="0" marR="0" indent="0" algn="l" defTabSz="914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L="91447" marR="91447" marT="45726" marB="4572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376">
                <a:tc>
                  <a:txBody>
                    <a:bodyPr/>
                    <a:lstStyle/>
                    <a:p>
                      <a:r>
                        <a:rPr lang="en-US" sz="1200" dirty="0"/>
                        <a:t>4</a:t>
                      </a:r>
                    </a:p>
                  </a:txBody>
                  <a:tcPr marL="91453" marR="91453" marT="45717" marB="4571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RS Ansari </a:t>
                      </a:r>
                      <a:r>
                        <a:rPr lang="en-US" sz="1200" dirty="0" err="1"/>
                        <a:t>Saleh</a:t>
                      </a:r>
                      <a:endParaRPr lang="en-US" sz="1200" dirty="0"/>
                    </a:p>
                  </a:txBody>
                  <a:tcPr marL="91453" marR="91453" marT="45717" marB="4571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96 hole x 1 </a:t>
                      </a:r>
                      <a:r>
                        <a:rPr lang="en-US" sz="1200" dirty="0" err="1"/>
                        <a:t>mesin</a:t>
                      </a:r>
                      <a:r>
                        <a:rPr lang="en-US" sz="1200" dirty="0"/>
                        <a:t> </a:t>
                      </a:r>
                    </a:p>
                  </a:txBody>
                  <a:tcPr marL="91453" marR="91453" marT="45717" marB="4571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Rata </a:t>
                      </a:r>
                      <a:r>
                        <a:rPr lang="en-US" sz="1200" dirty="0" err="1"/>
                        <a:t>rata</a:t>
                      </a:r>
                      <a:r>
                        <a:rPr lang="en-US" sz="1200" dirty="0"/>
                        <a:t> 96 </a:t>
                      </a:r>
                      <a:r>
                        <a:rPr lang="en-US" sz="1200" dirty="0" err="1"/>
                        <a:t>sampel</a:t>
                      </a:r>
                      <a:r>
                        <a:rPr lang="en-US" sz="1200" dirty="0"/>
                        <a:t> per </a:t>
                      </a:r>
                      <a:r>
                        <a:rPr lang="en-US" sz="1200" dirty="0" err="1"/>
                        <a:t>hari</a:t>
                      </a:r>
                      <a:endParaRPr lang="en-US" sz="1200" dirty="0"/>
                    </a:p>
                  </a:txBody>
                  <a:tcPr marL="91453" marR="91453" marT="45717" marB="45717"/>
                </a:tc>
                <a:tc>
                  <a:txBody>
                    <a:bodyPr/>
                    <a:lstStyle/>
                    <a:p>
                      <a:pPr marL="0" marR="0" indent="0" algn="l" defTabSz="914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96 hole x 1 </a:t>
                      </a:r>
                      <a:r>
                        <a:rPr lang="en-US" sz="1200" dirty="0" err="1"/>
                        <a:t>mesin</a:t>
                      </a:r>
                      <a:endParaRPr lang="en-US" sz="1200" dirty="0"/>
                    </a:p>
                  </a:txBody>
                  <a:tcPr marL="91453" marR="91453" marT="45717" marB="45717"/>
                </a:tc>
                <a:tc>
                  <a:txBody>
                    <a:bodyPr/>
                    <a:lstStyle/>
                    <a:p>
                      <a:pPr marL="0" marR="0" indent="0" algn="l" defTabSz="914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192</a:t>
                      </a:r>
                      <a:r>
                        <a:rPr lang="en-US" sz="1200" baseline="0" dirty="0"/>
                        <a:t> sample</a:t>
                      </a:r>
                      <a:endParaRPr lang="en-US" sz="1200" dirty="0"/>
                    </a:p>
                  </a:txBody>
                  <a:tcPr marL="91453" marR="91453" marT="45717" marB="4571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7708"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 marL="91453" marR="91453" marT="45717" marB="4571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RS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Hasan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Basry</a:t>
                      </a:r>
                      <a:endParaRPr lang="en-US" sz="1200" baseline="0" dirty="0"/>
                    </a:p>
                  </a:txBody>
                  <a:tcPr marL="91453" marR="91453" marT="45717" marB="4571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 </a:t>
                      </a:r>
                    </a:p>
                  </a:txBody>
                  <a:tcPr marL="91453" marR="91453" marT="45717" marB="45717"/>
                </a:tc>
                <a:tc>
                  <a:txBody>
                    <a:bodyPr/>
                    <a:lstStyle/>
                    <a:p>
                      <a:pPr marL="0" marR="0" indent="0" algn="l" defTabSz="9140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200" dirty="0"/>
                        <a:t>TCM</a:t>
                      </a:r>
                      <a:r>
                        <a:rPr lang="en-ID" sz="1200" baseline="0" dirty="0"/>
                        <a:t> </a:t>
                      </a:r>
                      <a:r>
                        <a:rPr lang="en-ID" sz="1200" dirty="0"/>
                        <a:t>6 hole x 1 </a:t>
                      </a:r>
                      <a:r>
                        <a:rPr lang="en-ID" sz="1200" dirty="0" err="1"/>
                        <a:t>mesin</a:t>
                      </a:r>
                      <a:r>
                        <a:rPr lang="en-ID" sz="1200" dirty="0"/>
                        <a:t> = </a:t>
                      </a:r>
                      <a:r>
                        <a:rPr lang="en-ID" sz="1200" dirty="0" err="1"/>
                        <a:t>maks</a:t>
                      </a:r>
                      <a:r>
                        <a:rPr lang="en-ID" sz="1200" dirty="0"/>
                        <a:t> 30 </a:t>
                      </a:r>
                      <a:r>
                        <a:rPr lang="en-ID" sz="1200" dirty="0" err="1"/>
                        <a:t>sampel</a:t>
                      </a:r>
                      <a:r>
                        <a:rPr lang="en-ID" sz="1200" dirty="0"/>
                        <a:t> per </a:t>
                      </a:r>
                      <a:r>
                        <a:rPr lang="en-ID" sz="1200" dirty="0" err="1"/>
                        <a:t>hari</a:t>
                      </a:r>
                      <a:endParaRPr lang="en-US" sz="1200" dirty="0"/>
                    </a:p>
                  </a:txBody>
                  <a:tcPr marL="91453" marR="91453" marT="45717" marB="45717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53" marR="91453" marT="45717" marB="4571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30 sample</a:t>
                      </a:r>
                    </a:p>
                  </a:txBody>
                  <a:tcPr marL="91453" marR="91453" marT="45717" marB="4571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3376">
                <a:tc>
                  <a:txBody>
                    <a:bodyPr/>
                    <a:lstStyle/>
                    <a:p>
                      <a:r>
                        <a:rPr lang="en-US" sz="1200" dirty="0"/>
                        <a:t>6</a:t>
                      </a:r>
                    </a:p>
                  </a:txBody>
                  <a:tcPr marL="91453" marR="91453" marT="45717" marB="4571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RSTPT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 marL="91453" marR="91453" marT="45717" marB="4571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96 hole x 1 </a:t>
                      </a:r>
                      <a:r>
                        <a:rPr lang="en-US" sz="1200" dirty="0" err="1"/>
                        <a:t>mesin</a:t>
                      </a:r>
                      <a:r>
                        <a:rPr lang="en-US" sz="1200" dirty="0"/>
                        <a:t> </a:t>
                      </a:r>
                    </a:p>
                  </a:txBody>
                  <a:tcPr marL="91453" marR="91453" marT="45717" marB="45717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53" marR="91453" marT="45717" marB="4571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96 hole x 1 </a:t>
                      </a:r>
                      <a:r>
                        <a:rPr lang="en-US" sz="1200" dirty="0" err="1"/>
                        <a:t>mesin</a:t>
                      </a:r>
                      <a:endParaRPr lang="en-US" sz="1200" dirty="0"/>
                    </a:p>
                  </a:txBody>
                  <a:tcPr marL="91453" marR="91453" marT="45717" marB="45717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192 sample</a:t>
                      </a:r>
                    </a:p>
                  </a:txBody>
                  <a:tcPr marL="91453" marR="91453" marT="45717" marB="45717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953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="1" dirty="0" err="1"/>
                        <a:t>Jumlah</a:t>
                      </a:r>
                      <a:endParaRPr lang="en-US" sz="1200" b="1" dirty="0"/>
                    </a:p>
                  </a:txBody>
                  <a:tcPr marL="91453" marR="91453" marT="45717" marB="45717"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47" marR="91447" marT="45726" marB="45726"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47" marR="91447" marT="45726" marB="45726"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47" marR="91447" marT="45726" marB="45726"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47" marR="91447" marT="45726" marB="45726"/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/>
                        <a:t>1.136 s</a:t>
                      </a:r>
                      <a:r>
                        <a:rPr lang="en-US" sz="1200" b="1" dirty="0"/>
                        <a:t>ample</a:t>
                      </a:r>
                    </a:p>
                  </a:txBody>
                  <a:tcPr marL="91453" marR="91453" marT="45717" marB="45717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386C64-1666-4046-80BB-BA15881C5B71}"/>
              </a:ext>
            </a:extLst>
          </p:cNvPr>
          <p:cNvSpPr/>
          <p:nvPr/>
        </p:nvSpPr>
        <p:spPr>
          <a:xfrm>
            <a:off x="1839521" y="196156"/>
            <a:ext cx="5464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altLang="en-US" sz="2400" b="1" dirty="0">
                <a:solidFill>
                  <a:schemeClr val="accent2"/>
                </a:solidFill>
                <a:latin typeface="Share" panose="020B0604020202020204" charset="0"/>
              </a:rPr>
              <a:t>KESIAPAN DAN KAPASITAS LABORATORIUM</a:t>
            </a:r>
            <a:endParaRPr lang="en-US" sz="2400" b="1" dirty="0">
              <a:solidFill>
                <a:schemeClr val="accent2"/>
              </a:solidFill>
              <a:latin typeface="Shar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24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OSHIBA\Pictures\fk unand 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711842"/>
            <a:ext cx="3868479" cy="2392324"/>
          </a:xfrm>
          <a:prstGeom prst="rect">
            <a:avLst/>
          </a:prstGeom>
          <a:noFill/>
        </p:spPr>
      </p:pic>
      <p:pic>
        <p:nvPicPr>
          <p:cNvPr id="6" name="Picture 2" descr="C:\Users\TOSHIBA\Pictures\fk unand 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23014" y="1690577"/>
            <a:ext cx="3772786" cy="2434856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PERCEPATAN PEMERIKSAAN SAMPEL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5033" y="1063256"/>
            <a:ext cx="5613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PENGIRIMAN SAMPEL KE FK UNAND PADANG = </a:t>
            </a:r>
            <a:r>
              <a:rPr lang="en-US" dirty="0" smtClean="0"/>
              <a:t>2.748 </a:t>
            </a:r>
            <a:r>
              <a:rPr lang="en-US" dirty="0" smtClean="0"/>
              <a:t>SAMPEL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437" y="0"/>
            <a:ext cx="8221851" cy="658678"/>
          </a:xfrm>
        </p:spPr>
        <p:txBody>
          <a:bodyPr/>
          <a:lstStyle/>
          <a:p>
            <a:pPr algn="ctr">
              <a:defRPr/>
            </a:pPr>
            <a:r>
              <a:rPr lang="en-US" sz="1800" b="1" dirty="0" smtClean="0"/>
              <a:t>DATA KARANTINA KHUSUS PROV. KALSEL</a:t>
            </a:r>
            <a:br>
              <a:rPr lang="en-US" sz="1800" b="1" dirty="0" smtClean="0"/>
            </a:br>
            <a:r>
              <a:rPr lang="en-US" sz="1800" b="1" dirty="0" smtClean="0"/>
              <a:t>PER TGL </a:t>
            </a:r>
            <a:r>
              <a:rPr lang="en-US" sz="1800" dirty="0" smtClean="0"/>
              <a:t>18</a:t>
            </a:r>
            <a:r>
              <a:rPr lang="en-US" sz="1800" b="1" dirty="0" smtClean="0"/>
              <a:t> JULI 2020</a:t>
            </a:r>
            <a:endParaRPr lang="en-US" sz="1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1962624"/>
              </p:ext>
            </p:extLst>
          </p:nvPr>
        </p:nvGraphicFramePr>
        <p:xfrm>
          <a:off x="356460" y="798163"/>
          <a:ext cx="8234561" cy="3798338"/>
        </p:xfrm>
        <a:graphic>
          <a:graphicData uri="http://schemas.openxmlformats.org/drawingml/2006/table">
            <a:tbl>
              <a:tblPr/>
              <a:tblGrid>
                <a:gridCol w="524651"/>
                <a:gridCol w="1326275"/>
                <a:gridCol w="1528603"/>
                <a:gridCol w="1352532"/>
                <a:gridCol w="1397520"/>
                <a:gridCol w="1162373"/>
                <a:gridCol w="942607"/>
              </a:tblGrid>
              <a:tr h="464949"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NO.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NAMA KARANTINA 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KAPASITAS</a:t>
                      </a:r>
                    </a:p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TEMPAT TIDUR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SUDAH TERISI</a:t>
                      </a:r>
                    </a:p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s/d  18- 7-2020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PASIEN SEMBUH</a:t>
                      </a:r>
                    </a:p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s/d  18-7-2020</a:t>
                      </a:r>
                    </a:p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SISA PASIEN</a:t>
                      </a:r>
                    </a:p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s/d  18-7-2020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KET.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3389"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AMBULUNG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  Orang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285  orang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285 orang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  orang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8C"/>
                    </a:solidFill>
                  </a:tcPr>
                </a:tc>
              </a:tr>
              <a:tr h="454055"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BAPELKES</a:t>
                      </a:r>
                    </a:p>
                    <a:p>
                      <a:pPr marL="0" marR="0" lvl="0" indent="0" algn="l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136 Orang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264 orang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230 orang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34 orang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72212"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BPSDM </a:t>
                      </a:r>
                    </a:p>
                    <a:p>
                      <a:pPr marL="0" marR="0" lvl="0" indent="0" algn="l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240 orang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253 orang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157 orang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96 orang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C9B1"/>
                    </a:solidFill>
                  </a:tcPr>
                </a:tc>
              </a:tr>
              <a:tr h="445333"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B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ASRAMA HAJI</a:t>
                      </a:r>
                    </a:p>
                    <a:p>
                      <a:pPr marL="0" marR="0" lvl="0" indent="0" algn="l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B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188  orang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B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 orang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B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B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 orang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B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BA1"/>
                    </a:solidFill>
                  </a:tcPr>
                </a:tc>
              </a:tr>
              <a:tr h="445333"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5.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B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SLB-C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B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115  orang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B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B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B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B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Masih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dicadangkan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BA1"/>
                    </a:solidFill>
                  </a:tcPr>
                </a:tc>
              </a:tr>
              <a:tr h="445333"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6.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B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SPN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B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72 orang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B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B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B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B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Masih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dicadangkan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BBA1"/>
                    </a:solidFill>
                  </a:tcPr>
                </a:tc>
              </a:tr>
              <a:tr h="451191">
                <a:tc>
                  <a:txBody>
                    <a:bodyPr/>
                    <a:lstStyle/>
                    <a:p>
                      <a:pPr marL="0" marR="0" lvl="0" indent="0" algn="l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JUMLAH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911 orang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823 orang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672 orang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151  orang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6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89190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906" y="60099"/>
            <a:ext cx="8006138" cy="722565"/>
          </a:xfrm>
        </p:spPr>
        <p:txBody>
          <a:bodyPr/>
          <a:lstStyle/>
          <a:p>
            <a:pPr algn="ctr">
              <a:defRPr/>
            </a:pPr>
            <a:r>
              <a:rPr lang="en-US" sz="1800" dirty="0"/>
              <a:t>DATA HOTEL TEMPAT PENGINAPAN  NAKES</a:t>
            </a:r>
            <a:br>
              <a:rPr lang="en-US" sz="1800" dirty="0"/>
            </a:br>
            <a:r>
              <a:rPr lang="en-US" sz="1800" dirty="0" smtClean="0"/>
              <a:t>Per </a:t>
            </a:r>
            <a:r>
              <a:rPr lang="en-US" sz="1800" dirty="0" err="1"/>
              <a:t>tanggal</a:t>
            </a:r>
            <a:r>
              <a:rPr lang="en-US" sz="1800" dirty="0"/>
              <a:t> </a:t>
            </a:r>
            <a:r>
              <a:rPr lang="en-US" sz="1800" dirty="0" smtClean="0"/>
              <a:t>18 </a:t>
            </a:r>
            <a:r>
              <a:rPr lang="en-US" sz="1800" dirty="0" err="1" smtClean="0"/>
              <a:t>Juli</a:t>
            </a:r>
            <a:r>
              <a:rPr lang="en-US" sz="1800" dirty="0" smtClean="0"/>
              <a:t> </a:t>
            </a:r>
            <a:r>
              <a:rPr lang="en-US" sz="1800" dirty="0"/>
              <a:t>2020</a:t>
            </a:r>
            <a:endParaRPr lang="en-ID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1433612"/>
              </p:ext>
            </p:extLst>
          </p:nvPr>
        </p:nvGraphicFramePr>
        <p:xfrm>
          <a:off x="188752" y="825305"/>
          <a:ext cx="8877756" cy="3403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900"/>
                <a:gridCol w="2613986"/>
                <a:gridCol w="1697152"/>
                <a:gridCol w="1438295"/>
                <a:gridCol w="2610423"/>
              </a:tblGrid>
              <a:tr h="40436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NO.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NAMA HOTEL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MULAI TANGGAL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MASUK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JUMLAH KAMAR/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ORANG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KETERANGAN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</a:tr>
              <a:tr h="2832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100" b="1" dirty="0" smtClean="0">
                          <a:solidFill>
                            <a:schemeClr val="tx1"/>
                          </a:solidFill>
                        </a:rPr>
                        <a:t>Hotel </a:t>
                      </a:r>
                      <a:r>
                        <a:rPr lang="en-ID" sz="1100" b="1" dirty="0" err="1" smtClean="0">
                          <a:solidFill>
                            <a:schemeClr val="tx1"/>
                          </a:solidFill>
                        </a:rPr>
                        <a:t>Jelita</a:t>
                      </a:r>
                      <a:r>
                        <a:rPr lang="en-ID" sz="1100" b="1" dirty="0" smtClean="0">
                          <a:solidFill>
                            <a:schemeClr val="tx1"/>
                          </a:solidFill>
                        </a:rPr>
                        <a:t> Banjarmasin</a:t>
                      </a: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 April 2020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75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kmr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/ 85 org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Nakes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 RSUD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Ulin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Bjm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</a:tr>
              <a:tr h="2787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D" sz="1100" b="1" dirty="0" err="1" smtClean="0">
                          <a:solidFill>
                            <a:schemeClr val="tx1"/>
                          </a:solidFill>
                        </a:rPr>
                        <a:t>Fave</a:t>
                      </a:r>
                      <a:r>
                        <a:rPr lang="en-ID" sz="1100" b="1" dirty="0" smtClean="0">
                          <a:solidFill>
                            <a:schemeClr val="tx1"/>
                          </a:solidFill>
                        </a:rPr>
                        <a:t> Hotel Banjarmasin</a:t>
                      </a: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12 April 2020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135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kmr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/ 139 org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Nakes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 RSUD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Ulin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Bjm</a:t>
                      </a:r>
                      <a:endParaRPr lang="en-US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</a:tr>
              <a:tr h="2865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D" sz="1100" b="1" dirty="0" err="1" smtClean="0">
                          <a:solidFill>
                            <a:schemeClr val="tx1"/>
                          </a:solidFill>
                        </a:rPr>
                        <a:t>Swissbel</a:t>
                      </a:r>
                      <a:r>
                        <a:rPr lang="en-ID" sz="1100" b="1" dirty="0" smtClean="0">
                          <a:solidFill>
                            <a:schemeClr val="tx1"/>
                          </a:solidFill>
                        </a:rPr>
                        <a:t> Hotel Banjarmasin</a:t>
                      </a: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6 Mei 2020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110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kmr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/120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org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Nakes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 RSUD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Ulin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Bjm</a:t>
                      </a:r>
                      <a:endParaRPr lang="en-US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</a:tr>
              <a:tr h="3727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D" sz="1100" b="1" dirty="0" smtClean="0">
                          <a:solidFill>
                            <a:schemeClr val="tx1"/>
                          </a:solidFill>
                        </a:rPr>
                        <a:t>Aria Barito  Hotel Banjarmasin</a:t>
                      </a: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16 Mei 2020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145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Kmr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/304 org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Nakes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Ansyari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Saleh</a:t>
                      </a:r>
                      <a:endParaRPr lang="en-US" sz="11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Masuk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dari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tgl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 16 Mei 2020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</a:tr>
              <a:tr h="3530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100" b="1" dirty="0" smtClean="0">
                          <a:solidFill>
                            <a:schemeClr val="tx1"/>
                          </a:solidFill>
                        </a:rPr>
                        <a:t>Hotel </a:t>
                      </a:r>
                      <a:r>
                        <a:rPr lang="en-ID" sz="1100" b="1" dirty="0" err="1" smtClean="0">
                          <a:solidFill>
                            <a:schemeClr val="tx1"/>
                          </a:solidFill>
                        </a:rPr>
                        <a:t>Wisma</a:t>
                      </a:r>
                      <a:r>
                        <a:rPr lang="en-ID" sz="1100" b="1" dirty="0" smtClean="0">
                          <a:solidFill>
                            <a:schemeClr val="tx1"/>
                          </a:solidFill>
                        </a:rPr>
                        <a:t> Duta </a:t>
                      </a:r>
                      <a:r>
                        <a:rPr lang="en-ID" sz="1100" b="1" dirty="0" err="1" smtClean="0">
                          <a:solidFill>
                            <a:schemeClr val="tx1"/>
                          </a:solidFill>
                        </a:rPr>
                        <a:t>Kab</a:t>
                      </a:r>
                      <a:r>
                        <a:rPr lang="en-ID" sz="1100" b="1" dirty="0" smtClean="0">
                          <a:solidFill>
                            <a:schemeClr val="tx1"/>
                          </a:solidFill>
                        </a:rPr>
                        <a:t>. HSS</a:t>
                      </a: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19 Mei 2020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10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kmr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/ 15 org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Nakes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 RSUD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Hasan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Basri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 HSS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</a:tr>
              <a:tr h="408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Royal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Jelita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 Hotel Banjarmasin</a:t>
                      </a: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19 Mei 2020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75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kmr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/ 103 org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Nakes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 RSUD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Ulin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Bjm</a:t>
                      </a:r>
                      <a:endParaRPr lang="en-US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</a:tr>
              <a:tr h="3530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7.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D" sz="1100" b="1" dirty="0" smtClean="0">
                          <a:solidFill>
                            <a:schemeClr val="tx1"/>
                          </a:solidFill>
                        </a:rPr>
                        <a:t>Hotel Q </a:t>
                      </a:r>
                      <a:r>
                        <a:rPr lang="en-ID" sz="1100" b="1" dirty="0" err="1" smtClean="0">
                          <a:solidFill>
                            <a:schemeClr val="tx1"/>
                          </a:solidFill>
                        </a:rPr>
                        <a:t>Dafam</a:t>
                      </a:r>
                      <a:r>
                        <a:rPr lang="en-ID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D" sz="1100" b="1" dirty="0" err="1" smtClean="0">
                          <a:solidFill>
                            <a:schemeClr val="tx1"/>
                          </a:solidFill>
                        </a:rPr>
                        <a:t>Banjarbaru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31 Mei 2020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baseline="0" dirty="0" err="1" smtClean="0">
                          <a:solidFill>
                            <a:schemeClr val="tx1"/>
                          </a:solidFill>
                        </a:rPr>
                        <a:t>kmr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/ 64 org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Nakes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Karantina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Bjb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</a:tr>
              <a:tr h="520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8.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Delima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 Hotel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 Km. 7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11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Juni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 2020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42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kmr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/ 45 org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38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kmr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/ 38 org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Nakes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 RSUD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Ulin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Bjm</a:t>
                      </a:r>
                      <a:endParaRPr lang="en-US" sz="11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Nakes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RS </a:t>
                      </a:r>
                      <a:r>
                        <a:rPr lang="en-US" sz="1100" b="1" dirty="0" err="1" smtClean="0">
                          <a:solidFill>
                            <a:schemeClr val="tx1"/>
                          </a:solidFill>
                        </a:rPr>
                        <a:t>Bhayangkara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34292" marB="3429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174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36E49FA-BC77-4661-8386-2B6C0C64EFA7}"/>
              </a:ext>
            </a:extLst>
          </p:cNvPr>
          <p:cNvSpPr/>
          <p:nvPr/>
        </p:nvSpPr>
        <p:spPr>
          <a:xfrm>
            <a:off x="2238318" y="78371"/>
            <a:ext cx="50674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altLang="en-US" sz="2400" b="1" dirty="0">
                <a:solidFill>
                  <a:srgbClr val="002060"/>
                </a:solidFill>
                <a:latin typeface="Share" panose="020B0604020202020204" charset="0"/>
              </a:rPr>
              <a:t>KARANTINA ODP</a:t>
            </a:r>
            <a:br>
              <a:rPr lang="fi-FI" altLang="en-US" sz="2400" b="1" dirty="0">
                <a:solidFill>
                  <a:srgbClr val="002060"/>
                </a:solidFill>
                <a:latin typeface="Share" panose="020B0604020202020204" charset="0"/>
              </a:rPr>
            </a:br>
            <a:r>
              <a:rPr lang="fi-FI" altLang="en-US" sz="2400" b="1" dirty="0">
                <a:solidFill>
                  <a:srgbClr val="002060"/>
                </a:solidFill>
                <a:latin typeface="Share" panose="020B0604020202020204" charset="0"/>
              </a:rPr>
              <a:t>DI KABUPATEN/KOTA KAPASITAS 762 TT</a:t>
            </a:r>
            <a:endParaRPr lang="en-US" sz="2400" b="1" dirty="0">
              <a:solidFill>
                <a:srgbClr val="002060"/>
              </a:solidFill>
              <a:latin typeface="Share" panose="020B0604020202020204" charset="0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="" xmlns:a16="http://schemas.microsoft.com/office/drawing/2014/main" id="{EA79BB8A-F2F3-49FE-9EE2-8AB0F21C8B00}"/>
              </a:ext>
            </a:extLst>
          </p:cNvPr>
          <p:cNvSpPr txBox="1">
            <a:spLocks/>
          </p:cNvSpPr>
          <p:nvPr/>
        </p:nvSpPr>
        <p:spPr bwMode="auto">
          <a:xfrm>
            <a:off x="6386512" y="5143500"/>
            <a:ext cx="2100881" cy="28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Arial" panose="020B0604020202020204" pitchFamily="34" charset="0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Arial" panose="020B0604020202020204" pitchFamily="34" charset="0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Arial" panose="020B0604020202020204" pitchFamily="34" charset="0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Arial" panose="020B0604020202020204" pitchFamily="34" charset="0"/>
                <a:sym typeface="Arial"/>
              </a:defRPr>
            </a:lvl5pPr>
            <a:lvl6pPr marL="2514600" marR="0" lvl="5" indent="-228600" algn="l" defTabSz="4540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Arial" panose="020B0604020202020204" pitchFamily="34" charset="0"/>
                <a:sym typeface="Arial"/>
              </a:defRPr>
            </a:lvl6pPr>
            <a:lvl7pPr marL="2971800" marR="0" lvl="6" indent="-228600" algn="l" defTabSz="4540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Arial" panose="020B0604020202020204" pitchFamily="34" charset="0"/>
                <a:sym typeface="Arial"/>
              </a:defRPr>
            </a:lvl7pPr>
            <a:lvl8pPr marL="3429000" marR="0" lvl="7" indent="-228600" algn="l" defTabSz="4540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Arial" panose="020B0604020202020204" pitchFamily="34" charset="0"/>
                <a:sym typeface="Arial"/>
              </a:defRPr>
            </a:lvl8pPr>
            <a:lvl9pPr marL="3886200" marR="0" lvl="8" indent="-228600" algn="l" defTabSz="45402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Century Gothic" panose="020B0502020202020204" pitchFamily="34" charset="0"/>
                <a:ea typeface="Arial"/>
                <a:cs typeface="Arial" panose="020B0604020202020204" pitchFamily="34" charset="0"/>
                <a:sym typeface="Arial"/>
              </a:defRPr>
            </a:lvl9pPr>
          </a:lstStyle>
          <a:p>
            <a:pPr algn="r" defTabSz="454025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C6A28848-5E23-4AE5-9E4F-2D0DB27F88BB}" type="slidenum">
              <a:rPr lang="id-ID" altLang="en-US" sz="900" kern="1200" smtClean="0">
                <a:solidFill>
                  <a:srgbClr val="898989"/>
                </a:solidFill>
                <a:ea typeface="+mn-ea"/>
              </a:rPr>
              <a:pPr algn="r" defTabSz="454025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14</a:t>
            </a:fld>
            <a:endParaRPr lang="id-ID" altLang="en-US" sz="900" kern="1200">
              <a:solidFill>
                <a:srgbClr val="898989"/>
              </a:solidFill>
              <a:ea typeface="+mn-ea"/>
            </a:endParaRPr>
          </a:p>
        </p:txBody>
      </p:sp>
      <p:grpSp>
        <p:nvGrpSpPr>
          <p:cNvPr id="2" name="Group 8">
            <a:extLst>
              <a:ext uri="{FF2B5EF4-FFF2-40B4-BE49-F238E27FC236}">
                <a16:creationId xmlns="" xmlns:a16="http://schemas.microsoft.com/office/drawing/2014/main" id="{27A0F0AC-7E47-49C2-9DD2-998ADDB015EA}"/>
              </a:ext>
            </a:extLst>
          </p:cNvPr>
          <p:cNvGrpSpPr>
            <a:grpSpLocks/>
          </p:cNvGrpSpPr>
          <p:nvPr/>
        </p:nvGrpSpPr>
        <p:grpSpPr bwMode="auto">
          <a:xfrm>
            <a:off x="3513138" y="999629"/>
            <a:ext cx="3144838" cy="3755975"/>
            <a:chOff x="-465693" y="370642"/>
            <a:chExt cx="7006281" cy="8804794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70EEB880-A654-4C7C-9460-0C4874D7D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lumMod val="50000"/>
                  <a:lumOff val="5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03224" y="370642"/>
              <a:ext cx="1883668" cy="31607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C632B5C4-9A4C-491F-8142-848DDA40A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0070C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49094" y="3401884"/>
              <a:ext cx="1481331" cy="7650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62940F13-C573-4183-823C-048E01EE2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bg2">
                  <a:lumMod val="40000"/>
                  <a:lumOff val="6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71665" y="2444810"/>
              <a:ext cx="1734316" cy="185318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4853B245-D53D-4C03-A7C1-242F38F30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56006" y="3383596"/>
              <a:ext cx="3084582" cy="291999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CB1FC21F-8FE1-49A9-AA18-908321557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84936" y="3953573"/>
              <a:ext cx="1694691" cy="92354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1B8EA109-D4C0-48B8-A557-1157CABC2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00538" y="4006913"/>
              <a:ext cx="2267717" cy="130454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A444BB28-A96A-478D-A2E8-8AECAC1DD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tx1">
                  <a:lumMod val="10000"/>
                  <a:lumOff val="9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9553" y="4173030"/>
              <a:ext cx="2331725" cy="19080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750F3A21-5DED-4443-A7D1-56210DE67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2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465693" y="4233669"/>
              <a:ext cx="1578867" cy="285293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7E5630D6-E4D0-4374-9B77-19701F759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707" y="6419087"/>
              <a:ext cx="426721" cy="43281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F528A6DE-43A7-4EE9-9304-39E0562C7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1" y="5017001"/>
              <a:ext cx="3550927" cy="277978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499132B6-34F7-423F-9D3A-ADF100A06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3312" y="6754368"/>
              <a:ext cx="792482" cy="49377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1487ED9A-6B01-486D-B4FA-1787FCC7C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27449" y="4948747"/>
              <a:ext cx="2679197" cy="323698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03557E5B-8E04-41AB-9FDB-06C378549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duotone>
                <a:prstClr val="black"/>
                <a:schemeClr val="accent1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8794" y="7124128"/>
              <a:ext cx="2630429" cy="205130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52E07E10-4D97-4709-A1BD-4036F1263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41469" y="6157308"/>
              <a:ext cx="999746" cy="257861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B353A5B6-1B14-4276-930B-29709718C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28054" y="6618891"/>
              <a:ext cx="332233" cy="838202"/>
            </a:xfrm>
            <a:prstGeom prst="rect">
              <a:avLst/>
            </a:prstGeom>
          </p:spPr>
        </p:pic>
      </p:grpSp>
      <p:sp>
        <p:nvSpPr>
          <p:cNvPr id="22" name="Callout: Bent Line with Accent Bar 21">
            <a:extLst>
              <a:ext uri="{FF2B5EF4-FFF2-40B4-BE49-F238E27FC236}">
                <a16:creationId xmlns="" xmlns:a16="http://schemas.microsoft.com/office/drawing/2014/main" id="{AB63F514-47A3-4E29-91CE-64FE9E7FBDC4}"/>
              </a:ext>
            </a:extLst>
          </p:cNvPr>
          <p:cNvSpPr/>
          <p:nvPr/>
        </p:nvSpPr>
        <p:spPr>
          <a:xfrm flipH="1">
            <a:off x="354012" y="865241"/>
            <a:ext cx="1585387" cy="661388"/>
          </a:xfrm>
          <a:prstGeom prst="accentCallout2">
            <a:avLst>
              <a:gd name="adj1" fmla="val 18750"/>
              <a:gd name="adj2" fmla="val -8333"/>
              <a:gd name="adj3" fmla="val 20223"/>
              <a:gd name="adj4" fmla="val -209386"/>
              <a:gd name="adj5" fmla="val 153738"/>
              <a:gd name="adj6" fmla="val -208699"/>
            </a:avLst>
          </a:prstGeom>
          <a:solidFill>
            <a:schemeClr val="accent1">
              <a:lumMod val="40000"/>
              <a:lumOff val="60000"/>
            </a:schemeClr>
          </a:solidFill>
          <a:ln w="6350"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/>
          <a:lstStyle/>
          <a:p>
            <a:pPr marL="0" marR="0" lvl="0" indent="0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Tabalong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  <a:p>
            <a:pPr marL="133323" marR="0" lvl="0" indent="-133323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Singgah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(4 or)</a:t>
            </a:r>
          </a:p>
          <a:p>
            <a:pPr marL="133323" marR="0" lvl="0" indent="-133323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RS Lama (20 TT)</a:t>
            </a: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23" name="Callout: Bent Line with Accent Bar 22">
            <a:extLst>
              <a:ext uri="{FF2B5EF4-FFF2-40B4-BE49-F238E27FC236}">
                <a16:creationId xmlns="" xmlns:a16="http://schemas.microsoft.com/office/drawing/2014/main" id="{961A17B9-B0DA-4F4E-A16E-4BBA2C71CEDF}"/>
              </a:ext>
            </a:extLst>
          </p:cNvPr>
          <p:cNvSpPr/>
          <p:nvPr/>
        </p:nvSpPr>
        <p:spPr>
          <a:xfrm flipH="1">
            <a:off x="2138362" y="1063678"/>
            <a:ext cx="1585387" cy="66138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05661"/>
              <a:gd name="adj5" fmla="val 202339"/>
              <a:gd name="adj6" fmla="val -104974"/>
            </a:avLst>
          </a:prstGeom>
          <a:solidFill>
            <a:schemeClr val="accent1">
              <a:lumMod val="40000"/>
              <a:lumOff val="60000"/>
            </a:schemeClr>
          </a:solidFill>
          <a:ln w="6350"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/>
          <a:lstStyle/>
          <a:p>
            <a:pPr marL="0" marR="0" lvl="0" indent="0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Balangan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  <a:p>
            <a:pPr marL="0" marR="0" lvl="0" indent="0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SKB   (50 TT)</a:t>
            </a:r>
          </a:p>
          <a:p>
            <a:pPr marL="133323" marR="0" lvl="0" indent="-133323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24" name="Callout: Bent Line with Accent Bar 23">
            <a:extLst>
              <a:ext uri="{FF2B5EF4-FFF2-40B4-BE49-F238E27FC236}">
                <a16:creationId xmlns="" xmlns:a16="http://schemas.microsoft.com/office/drawing/2014/main" id="{8655BBC7-47CD-43DB-A88A-D2A770549AA4}"/>
              </a:ext>
            </a:extLst>
          </p:cNvPr>
          <p:cNvSpPr/>
          <p:nvPr/>
        </p:nvSpPr>
        <p:spPr>
          <a:xfrm flipH="1">
            <a:off x="354012" y="1617716"/>
            <a:ext cx="1585387" cy="66138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76243"/>
              <a:gd name="adj5" fmla="val 139010"/>
              <a:gd name="adj6" fmla="val -176170"/>
            </a:avLst>
          </a:prstGeom>
          <a:solidFill>
            <a:schemeClr val="accent1">
              <a:lumMod val="40000"/>
              <a:lumOff val="60000"/>
            </a:schemeClr>
          </a:solidFill>
          <a:ln w="6350"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/>
          <a:lstStyle/>
          <a:p>
            <a:pPr marL="0" marR="0" lvl="0" indent="0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HSU</a:t>
            </a:r>
          </a:p>
          <a:p>
            <a:pPr marL="0" marR="0" lvl="0" indent="0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10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Kecamatan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(100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5" name="Callout: Bent Line with Accent Bar 24">
            <a:extLst>
              <a:ext uri="{FF2B5EF4-FFF2-40B4-BE49-F238E27FC236}">
                <a16:creationId xmlns="" xmlns:a16="http://schemas.microsoft.com/office/drawing/2014/main" id="{49FF503A-8206-44F3-BA1F-1C6C28E7A01E}"/>
              </a:ext>
            </a:extLst>
          </p:cNvPr>
          <p:cNvSpPr/>
          <p:nvPr/>
        </p:nvSpPr>
        <p:spPr>
          <a:xfrm flipH="1">
            <a:off x="2138362" y="1816153"/>
            <a:ext cx="1585387" cy="66138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84794"/>
              <a:gd name="adj5" fmla="val 147847"/>
              <a:gd name="adj6" fmla="val -84720"/>
            </a:avLst>
          </a:prstGeom>
          <a:solidFill>
            <a:schemeClr val="accent1">
              <a:lumMod val="40000"/>
              <a:lumOff val="60000"/>
            </a:schemeClr>
          </a:solidFill>
          <a:ln w="6350"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/>
          <a:lstStyle/>
          <a:p>
            <a:pPr marL="0" marR="0" lvl="0" indent="0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HST</a:t>
            </a:r>
          </a:p>
          <a:p>
            <a:pPr marL="0" marR="0" lvl="0" indent="0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Ex.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Akper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Muarakata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(18 TT)</a:t>
            </a:r>
          </a:p>
          <a:p>
            <a:pPr marL="133323" marR="0" lvl="0" indent="-133323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26" name="Callout: Bent Line with Accent Bar 25">
            <a:extLst>
              <a:ext uri="{FF2B5EF4-FFF2-40B4-BE49-F238E27FC236}">
                <a16:creationId xmlns="" xmlns:a16="http://schemas.microsoft.com/office/drawing/2014/main" id="{05D5C717-4457-4FDD-AD9D-5FC910B75E4E}"/>
              </a:ext>
            </a:extLst>
          </p:cNvPr>
          <p:cNvSpPr/>
          <p:nvPr/>
        </p:nvSpPr>
        <p:spPr>
          <a:xfrm flipH="1">
            <a:off x="354012" y="2370191"/>
            <a:ext cx="1585387" cy="661388"/>
          </a:xfrm>
          <a:prstGeom prst="accentCallout2">
            <a:avLst>
              <a:gd name="adj1" fmla="val 18750"/>
              <a:gd name="adj2" fmla="val -8333"/>
              <a:gd name="adj3" fmla="val 20223"/>
              <a:gd name="adj4" fmla="val -167037"/>
              <a:gd name="adj5" fmla="val 72441"/>
              <a:gd name="adj6" fmla="val -167209"/>
            </a:avLst>
          </a:prstGeom>
          <a:solidFill>
            <a:schemeClr val="accent1">
              <a:lumMod val="40000"/>
              <a:lumOff val="60000"/>
            </a:schemeClr>
          </a:solidFill>
          <a:ln w="6350"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/>
          <a:lstStyle/>
          <a:p>
            <a:pPr marL="0" marR="0" lvl="0" indent="0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HSS</a:t>
            </a:r>
          </a:p>
          <a:p>
            <a:pPr marL="133323" marR="0" lvl="0" indent="-133323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RS Lama (10 or)</a:t>
            </a:r>
          </a:p>
          <a:p>
            <a:pPr marL="133323" marR="0" lvl="0" indent="-133323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RS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Daha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(20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)</a:t>
            </a: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27" name="Callout: Bent Line with Accent Bar 26">
            <a:extLst>
              <a:ext uri="{FF2B5EF4-FFF2-40B4-BE49-F238E27FC236}">
                <a16:creationId xmlns="" xmlns:a16="http://schemas.microsoft.com/office/drawing/2014/main" id="{4DB68F84-D81C-4E3B-B35D-37179F1A0932}"/>
              </a:ext>
            </a:extLst>
          </p:cNvPr>
          <p:cNvSpPr/>
          <p:nvPr/>
        </p:nvSpPr>
        <p:spPr>
          <a:xfrm flipH="1">
            <a:off x="2138362" y="2568628"/>
            <a:ext cx="1585387" cy="661388"/>
          </a:xfrm>
          <a:prstGeom prst="accentCallout2">
            <a:avLst>
              <a:gd name="adj1" fmla="val 18750"/>
              <a:gd name="adj2" fmla="val -8333"/>
              <a:gd name="adj3" fmla="val 19192"/>
              <a:gd name="adj4" fmla="val -43426"/>
              <a:gd name="adj5" fmla="val 81572"/>
              <a:gd name="adj6" fmla="val -43721"/>
            </a:avLst>
          </a:prstGeom>
          <a:solidFill>
            <a:schemeClr val="accent1">
              <a:lumMod val="40000"/>
              <a:lumOff val="60000"/>
            </a:schemeClr>
          </a:solidFill>
          <a:ln w="6350"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/>
          <a:lstStyle/>
          <a:p>
            <a:pPr marL="0" marR="0" lvl="0" indent="0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Tapin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  <a:p>
            <a:pPr marL="0" marR="0" lvl="0" indent="0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SKB (13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kamar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8" name="Callout: Bent Line with Accent Bar 27">
            <a:extLst>
              <a:ext uri="{FF2B5EF4-FFF2-40B4-BE49-F238E27FC236}">
                <a16:creationId xmlns="" xmlns:a16="http://schemas.microsoft.com/office/drawing/2014/main" id="{F4EB9DD5-A18E-43BB-9641-0895596CABC1}"/>
              </a:ext>
            </a:extLst>
          </p:cNvPr>
          <p:cNvSpPr/>
          <p:nvPr/>
        </p:nvSpPr>
        <p:spPr>
          <a:xfrm flipH="1">
            <a:off x="354012" y="3122666"/>
            <a:ext cx="1585387" cy="661388"/>
          </a:xfrm>
          <a:prstGeom prst="accentCallout2">
            <a:avLst>
              <a:gd name="adj1" fmla="val 18750"/>
              <a:gd name="adj2" fmla="val -8333"/>
              <a:gd name="adj3" fmla="val 22874"/>
              <a:gd name="adj4" fmla="val -130580"/>
              <a:gd name="adj5" fmla="val 38420"/>
              <a:gd name="adj6" fmla="val -130752"/>
            </a:avLst>
          </a:prstGeom>
          <a:solidFill>
            <a:schemeClr val="accent1">
              <a:lumMod val="40000"/>
              <a:lumOff val="60000"/>
            </a:schemeClr>
          </a:solidFill>
          <a:ln w="6350"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/>
          <a:lstStyle/>
          <a:p>
            <a:pPr marL="0" marR="0" lvl="0" indent="0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Barito Kuala</a:t>
            </a:r>
          </a:p>
          <a:p>
            <a:pPr marL="0" marR="0" lvl="0" indent="0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SKB (70 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9" name="Callout: Bent Line with Accent Bar 28">
            <a:extLst>
              <a:ext uri="{FF2B5EF4-FFF2-40B4-BE49-F238E27FC236}">
                <a16:creationId xmlns="" xmlns:a16="http://schemas.microsoft.com/office/drawing/2014/main" id="{C8BE3E7A-E413-4910-9930-7302A4E1580C}"/>
              </a:ext>
            </a:extLst>
          </p:cNvPr>
          <p:cNvSpPr/>
          <p:nvPr/>
        </p:nvSpPr>
        <p:spPr>
          <a:xfrm flipH="1">
            <a:off x="2138362" y="3321103"/>
            <a:ext cx="1585387" cy="661388"/>
          </a:xfrm>
          <a:prstGeom prst="accentCallout2">
            <a:avLst>
              <a:gd name="adj1" fmla="val 18750"/>
              <a:gd name="adj2" fmla="val -8333"/>
              <a:gd name="adj3" fmla="val 21327"/>
              <a:gd name="adj4" fmla="val -47815"/>
              <a:gd name="adj5" fmla="val 60586"/>
              <a:gd name="adj6" fmla="val -47588"/>
            </a:avLst>
          </a:prstGeom>
          <a:solidFill>
            <a:schemeClr val="accent1">
              <a:lumMod val="40000"/>
              <a:lumOff val="60000"/>
            </a:schemeClr>
          </a:solidFill>
          <a:ln w="6350"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/>
          <a:lstStyle/>
          <a:p>
            <a:pPr marL="0" marR="0" lvl="0" indent="0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Banjar</a:t>
            </a:r>
          </a:p>
          <a:p>
            <a:pPr marL="133323" marR="0" lvl="0" indent="-133323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2 Lokasi (80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kamar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30" name="Callout: Bent Line with Accent Bar 29">
            <a:extLst>
              <a:ext uri="{FF2B5EF4-FFF2-40B4-BE49-F238E27FC236}">
                <a16:creationId xmlns="" xmlns:a16="http://schemas.microsoft.com/office/drawing/2014/main" id="{83173554-50C4-405A-9F9E-5098CC0E6195}"/>
              </a:ext>
            </a:extLst>
          </p:cNvPr>
          <p:cNvSpPr/>
          <p:nvPr/>
        </p:nvSpPr>
        <p:spPr>
          <a:xfrm flipH="1">
            <a:off x="354012" y="3875141"/>
            <a:ext cx="1585387" cy="661388"/>
          </a:xfrm>
          <a:prstGeom prst="accentCallout2">
            <a:avLst>
              <a:gd name="adj1" fmla="val 18750"/>
              <a:gd name="adj2" fmla="val -8333"/>
              <a:gd name="adj3" fmla="val 20223"/>
              <a:gd name="adj4" fmla="val -126989"/>
              <a:gd name="adj5" fmla="val -31831"/>
              <a:gd name="adj6" fmla="val -127069"/>
            </a:avLst>
          </a:prstGeom>
          <a:solidFill>
            <a:schemeClr val="accent1">
              <a:lumMod val="40000"/>
              <a:lumOff val="60000"/>
            </a:schemeClr>
          </a:solidFill>
          <a:ln w="6350"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/>
          <a:lstStyle/>
          <a:p>
            <a:pPr marL="0" marR="0" lvl="0" indent="0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Banjarmasin</a:t>
            </a:r>
          </a:p>
          <a:p>
            <a:pPr marL="0" marR="0" lvl="0" indent="0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BTIKP (135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)</a:t>
            </a:r>
          </a:p>
          <a:p>
            <a:pPr marL="133323" marR="0" lvl="0" indent="-133323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31" name="Callout: Bent Line with Accent Bar 30">
            <a:extLst>
              <a:ext uri="{FF2B5EF4-FFF2-40B4-BE49-F238E27FC236}">
                <a16:creationId xmlns="" xmlns:a16="http://schemas.microsoft.com/office/drawing/2014/main" id="{FC61B13F-4A3B-4F61-8228-935064CFD960}"/>
              </a:ext>
            </a:extLst>
          </p:cNvPr>
          <p:cNvSpPr/>
          <p:nvPr/>
        </p:nvSpPr>
        <p:spPr>
          <a:xfrm flipH="1">
            <a:off x="2138362" y="4073578"/>
            <a:ext cx="1585387" cy="661388"/>
          </a:xfrm>
          <a:prstGeom prst="accentCallout2">
            <a:avLst>
              <a:gd name="adj1" fmla="val 18750"/>
              <a:gd name="adj2" fmla="val -8333"/>
              <a:gd name="adj3" fmla="val 18566"/>
              <a:gd name="adj4" fmla="val -26717"/>
              <a:gd name="adj5" fmla="val -35513"/>
              <a:gd name="adj6" fmla="val -26720"/>
            </a:avLst>
          </a:prstGeom>
          <a:solidFill>
            <a:schemeClr val="accent1">
              <a:lumMod val="40000"/>
              <a:lumOff val="60000"/>
            </a:schemeClr>
          </a:solidFill>
          <a:ln w="6350"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/>
          <a:lstStyle/>
          <a:p>
            <a:pPr marL="0" marR="0" lvl="0" indent="0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Banjarbaru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(60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LPMP</a:t>
            </a:r>
          </a:p>
          <a:p>
            <a:pPr marL="133323" marR="0" lvl="0" indent="-133323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32" name="Callout: Bent Line with Accent Bar 31">
            <a:extLst>
              <a:ext uri="{FF2B5EF4-FFF2-40B4-BE49-F238E27FC236}">
                <a16:creationId xmlns="" xmlns:a16="http://schemas.microsoft.com/office/drawing/2014/main" id="{E7A8702A-0F74-4A2F-90AC-0B57CEA61DFF}"/>
              </a:ext>
            </a:extLst>
          </p:cNvPr>
          <p:cNvSpPr/>
          <p:nvPr/>
        </p:nvSpPr>
        <p:spPr>
          <a:xfrm>
            <a:off x="6951662" y="2934117"/>
            <a:ext cx="1583767" cy="659767"/>
          </a:xfrm>
          <a:prstGeom prst="accentCallout2">
            <a:avLst>
              <a:gd name="adj1" fmla="val 18750"/>
              <a:gd name="adj2" fmla="val -8333"/>
              <a:gd name="adj3" fmla="val 19671"/>
              <a:gd name="adj4" fmla="val -53876"/>
              <a:gd name="adj5" fmla="val 114709"/>
              <a:gd name="adj6" fmla="val -53234"/>
            </a:avLst>
          </a:prstGeom>
          <a:solidFill>
            <a:schemeClr val="accent1">
              <a:lumMod val="40000"/>
              <a:lumOff val="60000"/>
            </a:schemeClr>
          </a:solidFill>
          <a:ln w="6350"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/>
          <a:lstStyle/>
          <a:p>
            <a:pPr marL="0" marR="0" lvl="0" indent="0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Kotabaru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  <a:p>
            <a:pPr marL="0" marR="0" lvl="0" indent="0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RS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Stagen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(14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kamar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33" name="Callout: Bent Line with Accent Bar 32">
            <a:extLst>
              <a:ext uri="{FF2B5EF4-FFF2-40B4-BE49-F238E27FC236}">
                <a16:creationId xmlns="" xmlns:a16="http://schemas.microsoft.com/office/drawing/2014/main" id="{76FDAF5E-D4EC-4F3E-AAA3-196D1E4FDFDC}"/>
              </a:ext>
            </a:extLst>
          </p:cNvPr>
          <p:cNvSpPr/>
          <p:nvPr/>
        </p:nvSpPr>
        <p:spPr>
          <a:xfrm>
            <a:off x="6951662" y="3594848"/>
            <a:ext cx="1583767" cy="817664"/>
          </a:xfrm>
          <a:prstGeom prst="accentCallout2">
            <a:avLst>
              <a:gd name="adj1" fmla="val 18750"/>
              <a:gd name="adj2" fmla="val -8333"/>
              <a:gd name="adj3" fmla="val 18566"/>
              <a:gd name="adj4" fmla="val -104510"/>
              <a:gd name="adj5" fmla="val -2744"/>
              <a:gd name="adj6" fmla="val -104360"/>
            </a:avLst>
          </a:prstGeom>
          <a:solidFill>
            <a:schemeClr val="accent1">
              <a:lumMod val="40000"/>
              <a:lumOff val="60000"/>
            </a:schemeClr>
          </a:solidFill>
          <a:ln w="6350"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/>
          <a:lstStyle/>
          <a:p>
            <a:pPr marL="0" marR="0" lvl="0" indent="0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Tanah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Bumbu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(136 TT)</a:t>
            </a:r>
          </a:p>
          <a:p>
            <a:pPr marL="0" marR="0" lvl="0" indent="0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Hotel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Madina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, H.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Tanbu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  <a:p>
            <a:pPr marL="0" marR="0" lvl="0" indent="0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Hotel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Hillmar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Rusun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  <a:p>
            <a:pPr marL="133323" marR="0" lvl="0" indent="-133323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  <a:p>
            <a:pPr marL="133323" marR="0" lvl="0" indent="-133323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  <a:p>
            <a:pPr marL="133323" marR="0" lvl="0" indent="-133323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34" name="Callout: Bent Line with Accent Bar 33">
            <a:extLst>
              <a:ext uri="{FF2B5EF4-FFF2-40B4-BE49-F238E27FC236}">
                <a16:creationId xmlns="" xmlns:a16="http://schemas.microsoft.com/office/drawing/2014/main" id="{DA52B43D-7C76-4A0A-BB5B-4FF43C7C138D}"/>
              </a:ext>
            </a:extLst>
          </p:cNvPr>
          <p:cNvSpPr/>
          <p:nvPr/>
        </p:nvSpPr>
        <p:spPr>
          <a:xfrm>
            <a:off x="6951662" y="4389490"/>
            <a:ext cx="1583767" cy="661389"/>
          </a:xfrm>
          <a:prstGeom prst="accentCallout2">
            <a:avLst>
              <a:gd name="adj1" fmla="val 18750"/>
              <a:gd name="adj2" fmla="val -8333"/>
              <a:gd name="adj3" fmla="val 17094"/>
              <a:gd name="adj4" fmla="val -147381"/>
              <a:gd name="adj5" fmla="val -27854"/>
              <a:gd name="adj6" fmla="val -147384"/>
            </a:avLst>
          </a:prstGeom>
          <a:solidFill>
            <a:schemeClr val="accent1">
              <a:lumMod val="40000"/>
              <a:lumOff val="60000"/>
            </a:schemeClr>
          </a:solidFill>
          <a:ln w="6350"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/>
          <a:lstStyle/>
          <a:p>
            <a:pPr marL="0" marR="0" lvl="0" indent="0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Tanah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Laut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  <a:p>
            <a:pPr marL="133323" marR="0" lvl="0" indent="-133323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Rumah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Sakit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</a:rPr>
              <a:t> Lama (48 TT)</a:t>
            </a:r>
          </a:p>
          <a:p>
            <a:pPr marL="133323" marR="0" lvl="0" indent="-133323" algn="l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14984AF9-7DE3-43CE-95FD-629A646F66D2}"/>
              </a:ext>
            </a:extLst>
          </p:cNvPr>
          <p:cNvSpPr/>
          <p:nvPr/>
        </p:nvSpPr>
        <p:spPr>
          <a:xfrm>
            <a:off x="7059613" y="1470446"/>
            <a:ext cx="925620" cy="87374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anchor="ctr"/>
          <a:lstStyle/>
          <a:p>
            <a:pPr marL="0" marR="0" lvl="0" indent="0" algn="ctr" defTabSz="6856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762 TT</a:t>
            </a:r>
            <a:endParaRPr kumimoji="0" lang="id-ID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057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3A7DCEC-A4CB-4DD1-BBE1-F1EA9007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24" y="813800"/>
            <a:ext cx="7300739" cy="1003500"/>
          </a:xfrm>
        </p:spPr>
        <p:txBody>
          <a:bodyPr/>
          <a:lstStyle/>
          <a:p>
            <a:pPr algn="l"/>
            <a:r>
              <a:rPr lang="en-US" sz="2800" dirty="0"/>
              <a:t>B. PENINGKATAN KAPASITAS SISTEM KESEHATAN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346009F-E136-46A5-8431-DCB27CC2B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031" y="1766454"/>
            <a:ext cx="6829677" cy="2336889"/>
          </a:xfrm>
        </p:spPr>
        <p:txBody>
          <a:bodyPr/>
          <a:lstStyle/>
          <a:p>
            <a:pPr marL="495300" indent="-342900" algn="l">
              <a:buSzPct val="100000"/>
              <a:buFont typeface="+mj-lt"/>
              <a:buAutoNum type="arabicPeriod"/>
            </a:pP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medis</a:t>
            </a:r>
            <a:r>
              <a:rPr lang="en-US" sz="2400" dirty="0"/>
              <a:t>/</a:t>
            </a:r>
            <a:r>
              <a:rPr lang="en-US" sz="2400" dirty="0" err="1"/>
              <a:t>nakes</a:t>
            </a:r>
            <a:endParaRPr lang="en-US" sz="2400" dirty="0"/>
          </a:p>
          <a:p>
            <a:pPr marL="495300" indent="-342900" algn="l">
              <a:buSzPct val="100000"/>
              <a:buFont typeface="+mj-lt"/>
              <a:buAutoNum type="arabicPeriod"/>
            </a:pP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sarana</a:t>
            </a:r>
            <a:r>
              <a:rPr lang="en-US" sz="2400" dirty="0"/>
              <a:t> </a:t>
            </a:r>
            <a:r>
              <a:rPr lang="en-US" sz="2400" dirty="0" err="1"/>
              <a:t>pendukung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endParaRPr lang="en-US" sz="2400" dirty="0"/>
          </a:p>
          <a:p>
            <a:pPr marL="495300" indent="-342900" algn="l">
              <a:buSzPct val="100000"/>
              <a:buFont typeface="+mj-lt"/>
              <a:buAutoNum type="arabicPeriod"/>
            </a:pP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perawatan</a:t>
            </a:r>
            <a:endParaRPr lang="en-US" sz="2400" dirty="0"/>
          </a:p>
          <a:p>
            <a:pPr marL="495300" indent="-342900" algn="l">
              <a:buSzPct val="100000"/>
              <a:buFont typeface="+mj-lt"/>
              <a:buAutoNum type="arabicPeriod"/>
            </a:pPr>
            <a:r>
              <a:rPr lang="en-US" sz="2400" dirty="0" err="1"/>
              <a:t>Penguatan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(KIE, </a:t>
            </a:r>
            <a:r>
              <a:rPr lang="en-US" sz="2400" dirty="0" err="1"/>
              <a:t>aplikasi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r>
              <a:rPr lang="en-US" sz="2400" dirty="0"/>
              <a:t>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251328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12E3F6A0-B43D-4533-BEB1-C3D123689443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en-US" sz="2800" dirty="0"/>
              <a:t>KEBUTUHAN TENAGA RELAWAN PENANGULANGAN PANDEMI COVID-19 PROVINSI KALIMANTAN SELATAN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DFC45CF4-90C1-4F38-A257-E500CE3BA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2347774"/>
              </p:ext>
            </p:extLst>
          </p:nvPr>
        </p:nvGraphicFramePr>
        <p:xfrm>
          <a:off x="605802" y="1280320"/>
          <a:ext cx="7870825" cy="371317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95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72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92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92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92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92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3925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3925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3925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3925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309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No.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Jenis</a:t>
                      </a:r>
                      <a:r>
                        <a:rPr lang="en-US" sz="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Tenaga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RS </a:t>
                      </a:r>
                      <a:r>
                        <a:rPr lang="en-US" sz="6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Ulin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RS </a:t>
                      </a:r>
                      <a:r>
                        <a:rPr lang="en-US" sz="6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Anshari</a:t>
                      </a:r>
                      <a:r>
                        <a:rPr lang="en-US" sz="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Saleh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RS Sultan </a:t>
                      </a:r>
                      <a:r>
                        <a:rPr lang="en-US" sz="6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Surinsyah</a:t>
                      </a:r>
                      <a:r>
                        <a:rPr lang="en-US" sz="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RS </a:t>
                      </a:r>
                      <a:r>
                        <a:rPr lang="en-US" sz="6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Bayang</a:t>
                      </a:r>
                      <a:r>
                        <a:rPr lang="en-US" sz="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</a:t>
                      </a:r>
                      <a:r>
                        <a:rPr lang="en-US" sz="6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kara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RS </a:t>
                      </a:r>
                      <a:r>
                        <a:rPr lang="en-US" sz="6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Idaman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RS Haji </a:t>
                      </a:r>
                      <a:r>
                        <a:rPr lang="en-US" sz="6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Boejasin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RS Hasan </a:t>
                      </a:r>
                      <a:r>
                        <a:rPr lang="en-US" sz="6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Basry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Jumlah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Dokter Spesialis Paru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Dokter Spesialis Penyakit Dalam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0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Dokter Spesialis Penyakit Anestesi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0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Dokter Umum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56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0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Perawat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86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300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176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662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0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Bidan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0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Radiografer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0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Pranata Laboratorium Kesehatan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0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Petugas swab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10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Apoteker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10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Asisten Apoteker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10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Nutrisionis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10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IPRS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10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CSSD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10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Binatu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21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10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Pengemudi Ambulans/Mobil Jenazah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10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Pemulasaraan Jenazah Perempuan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10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Pemulasaraan Jenazah Laki-laki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10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Pengelola SIM RS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10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Petugas Pembakar Sampah Medis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10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21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Petugas Rekam Medik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10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Petugas Kebersihan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28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62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10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Petugas Keamanan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36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10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Petugas Pemakaman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10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24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Pengadministrasi Umum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10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Petugas Pengolah Makanan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10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26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Pramu Bakti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10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27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Pranata Jamuan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10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28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Pembawa Oksigen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b"/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82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JUMLAH 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103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34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503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26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56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46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>
                          <a:solidFill>
                            <a:srgbClr val="000000"/>
                          </a:solidFill>
                          <a:effectLst/>
                        </a:rPr>
                        <a:t>294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1062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13" marR="3513" marT="3513" marB="0" anchor="ctr"/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70713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xmlns="" id="{BB9C0787-B8A9-459F-AFB7-B2310C8CE6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45739893"/>
              </p:ext>
            </p:extLst>
          </p:nvPr>
        </p:nvGraphicFramePr>
        <p:xfrm>
          <a:off x="244475" y="1085850"/>
          <a:ext cx="8655050" cy="3398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4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45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16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272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No</a:t>
                      </a:r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Rumah</a:t>
                      </a:r>
                      <a:r>
                        <a:rPr lang="en-US" sz="1300" dirty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Sakit</a:t>
                      </a:r>
                      <a:endParaRPr lang="en-US" sz="1300" dirty="0"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Target </a:t>
                      </a:r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Kapasitas</a:t>
                      </a:r>
                      <a:r>
                        <a:rPr lang="en-US" sz="1300" dirty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tersedia</a:t>
                      </a:r>
                      <a:endParaRPr lang="en-US" sz="1300" dirty="0"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Jumlah</a:t>
                      </a:r>
                      <a:r>
                        <a:rPr lang="en-US" sz="1300" baseline="0" dirty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</a:t>
                      </a:r>
                      <a:r>
                        <a:rPr lang="en-US" sz="1300" baseline="0" dirty="0" err="1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Pasien</a:t>
                      </a:r>
                      <a:endParaRPr lang="en-US" sz="1300" dirty="0"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91447" marR="91447" marT="45719" marB="4571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</a:t>
                      </a:r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RSUD </a:t>
                      </a:r>
                      <a:r>
                        <a:rPr lang="en-US" sz="1300" dirty="0" err="1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Ulin</a:t>
                      </a:r>
                      <a:r>
                        <a:rPr lang="en-US" sz="1300" dirty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Banjarmasin</a:t>
                      </a:r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600 TT</a:t>
                      </a:r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160</a:t>
                      </a:r>
                      <a:r>
                        <a:rPr lang="en-US" sz="1300" baseline="0" dirty="0" smtClean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</a:t>
                      </a:r>
                      <a:r>
                        <a:rPr lang="en-US" sz="1300" dirty="0" smtClean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TT</a:t>
                      </a:r>
                      <a:endParaRPr lang="en-US" sz="1300" dirty="0"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115 </a:t>
                      </a:r>
                      <a:r>
                        <a:rPr lang="en-US" sz="1300" dirty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orang</a:t>
                      </a:r>
                    </a:p>
                  </a:txBody>
                  <a:tcPr marL="91447" marR="91447" marT="45719" marB="4571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2</a:t>
                      </a:r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RSUD </a:t>
                      </a:r>
                      <a:r>
                        <a:rPr lang="en-US" sz="1300" dirty="0" err="1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Dr.H.Moch.Ansari</a:t>
                      </a:r>
                      <a:r>
                        <a:rPr lang="en-US" sz="1300" dirty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Saleh</a:t>
                      </a:r>
                      <a:r>
                        <a:rPr lang="en-US" sz="1300" dirty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Banjarmasin</a:t>
                      </a:r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115 TT</a:t>
                      </a:r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120 </a:t>
                      </a:r>
                      <a:r>
                        <a:rPr lang="en-US" sz="1300" dirty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TT</a:t>
                      </a:r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120 </a:t>
                      </a:r>
                      <a:r>
                        <a:rPr lang="en-US" sz="1300" dirty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orang</a:t>
                      </a:r>
                    </a:p>
                  </a:txBody>
                  <a:tcPr marL="91447" marR="91447" marT="45719" marB="4571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3</a:t>
                      </a:r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RSUD H. </a:t>
                      </a:r>
                      <a:r>
                        <a:rPr lang="en-US" sz="1300" dirty="0" err="1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Boejasin</a:t>
                      </a:r>
                      <a:r>
                        <a:rPr lang="en-US" sz="1300" dirty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</a:t>
                      </a:r>
                      <a:r>
                        <a:rPr lang="en-US" sz="1300" dirty="0" err="1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Kab</a:t>
                      </a:r>
                      <a:r>
                        <a:rPr lang="en-US" sz="1300" dirty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. Tanah </a:t>
                      </a:r>
                      <a:r>
                        <a:rPr lang="en-US" sz="1300" dirty="0" err="1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Laut</a:t>
                      </a:r>
                      <a:endParaRPr lang="en-US" sz="1300" dirty="0"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250 TT</a:t>
                      </a:r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3</a:t>
                      </a:r>
                      <a:r>
                        <a:rPr lang="en-US" sz="1300" dirty="0" smtClean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0 </a:t>
                      </a:r>
                      <a:r>
                        <a:rPr lang="en-US" sz="1300" dirty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TT</a:t>
                      </a:r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 21 </a:t>
                      </a:r>
                      <a:r>
                        <a:rPr lang="en-US" sz="1300" dirty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orang</a:t>
                      </a:r>
                    </a:p>
                  </a:txBody>
                  <a:tcPr marL="91447" marR="91447" marT="45719" marB="4571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4</a:t>
                      </a:r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r>
                        <a:rPr lang="fi-FI" sz="1300" dirty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RSUD H. Hasan Baseri Kab. Hulu Sungai Selatan </a:t>
                      </a:r>
                      <a:endParaRPr lang="en-US" sz="1300" dirty="0"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100 TT</a:t>
                      </a:r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85 </a:t>
                      </a:r>
                      <a:r>
                        <a:rPr lang="en-US" sz="1300" dirty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TT</a:t>
                      </a:r>
                    </a:p>
                  </a:txBody>
                  <a:tcPr marL="91447" marR="91447" marT="45719" marB="45719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 78 </a:t>
                      </a:r>
                      <a:r>
                        <a:rPr lang="en-US" sz="1300" dirty="0"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orang</a:t>
                      </a:r>
                    </a:p>
                  </a:txBody>
                  <a:tcPr marL="91447" marR="91447" marT="45719" marB="4571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dirty="0"/>
                        <a:t>5</a:t>
                      </a:r>
                    </a:p>
                  </a:txBody>
                  <a:tcPr marL="91447" marR="91447" marT="45735" marB="45735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RSUD  </a:t>
                      </a:r>
                      <a:r>
                        <a:rPr lang="en-US" sz="1300" dirty="0" err="1"/>
                        <a:t>Idaman</a:t>
                      </a:r>
                      <a:r>
                        <a:rPr lang="en-US" sz="1300" dirty="0"/>
                        <a:t> Kota </a:t>
                      </a:r>
                      <a:r>
                        <a:rPr lang="en-US" sz="1300" dirty="0" err="1"/>
                        <a:t>Banjarbaru</a:t>
                      </a:r>
                      <a:endParaRPr lang="en-US" sz="1300" dirty="0"/>
                    </a:p>
                  </a:txBody>
                  <a:tcPr marL="91447" marR="91447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100</a:t>
                      </a:r>
                      <a:r>
                        <a:rPr lang="en-US" sz="1300" baseline="0" dirty="0"/>
                        <a:t> TT</a:t>
                      </a:r>
                      <a:endParaRPr lang="en-US" sz="1300" dirty="0"/>
                    </a:p>
                  </a:txBody>
                  <a:tcPr marL="91447" marR="91447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35 </a:t>
                      </a:r>
                      <a:r>
                        <a:rPr lang="en-US" sz="1300" dirty="0"/>
                        <a:t>TT</a:t>
                      </a:r>
                    </a:p>
                  </a:txBody>
                  <a:tcPr marL="91447" marR="91447" marT="45735" marB="45735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  27 </a:t>
                      </a:r>
                      <a:r>
                        <a:rPr lang="en-US" sz="1300" dirty="0" err="1"/>
                        <a:t>orang</a:t>
                      </a:r>
                      <a:r>
                        <a:rPr lang="en-US" sz="1300" dirty="0"/>
                        <a:t> </a:t>
                      </a:r>
                    </a:p>
                  </a:txBody>
                  <a:tcPr marL="91447" marR="91447" marT="45735" marB="45735"/>
                </a:tc>
                <a:extLst>
                  <a:ext uri="{0D108BD9-81ED-4DB2-BD59-A6C34878D82A}">
                    <a16:rowId xmlns:a16="http://schemas.microsoft.com/office/drawing/2014/main" xmlns="" val="2642462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dirty="0"/>
                        <a:t>6</a:t>
                      </a:r>
                    </a:p>
                  </a:txBody>
                  <a:tcPr marL="91447" marR="91447" marT="45735" marB="45735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RS </a:t>
                      </a:r>
                      <a:r>
                        <a:rPr lang="en-US" sz="1300" dirty="0" err="1"/>
                        <a:t>Bhayangkara</a:t>
                      </a:r>
                      <a:r>
                        <a:rPr lang="en-US" sz="1300" dirty="0"/>
                        <a:t> Banjarmasin</a:t>
                      </a:r>
                    </a:p>
                  </a:txBody>
                  <a:tcPr marL="91447" marR="91447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40 TT</a:t>
                      </a:r>
                    </a:p>
                  </a:txBody>
                  <a:tcPr marL="91447" marR="91447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44 </a:t>
                      </a:r>
                      <a:r>
                        <a:rPr lang="en-US" sz="1300" dirty="0"/>
                        <a:t>TT</a:t>
                      </a:r>
                    </a:p>
                  </a:txBody>
                  <a:tcPr marL="91447" marR="91447" marT="45735" marB="45735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  56 </a:t>
                      </a:r>
                      <a:r>
                        <a:rPr lang="en-US" sz="1300" dirty="0"/>
                        <a:t>orang</a:t>
                      </a:r>
                    </a:p>
                  </a:txBody>
                  <a:tcPr marL="91447" marR="91447" marT="45735" marB="45735"/>
                </a:tc>
                <a:extLst>
                  <a:ext uri="{0D108BD9-81ED-4DB2-BD59-A6C34878D82A}">
                    <a16:rowId xmlns:a16="http://schemas.microsoft.com/office/drawing/2014/main" xmlns="" val="1978383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dirty="0"/>
                        <a:t>7</a:t>
                      </a:r>
                    </a:p>
                  </a:txBody>
                  <a:tcPr marL="91447" marR="91447" marT="45735" marB="45735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RSUD Sultan </a:t>
                      </a:r>
                      <a:r>
                        <a:rPr lang="en-US" sz="1300" dirty="0" err="1"/>
                        <a:t>Suriansyah</a:t>
                      </a:r>
                      <a:r>
                        <a:rPr lang="en-US" sz="1300" dirty="0"/>
                        <a:t> Banjarmasin</a:t>
                      </a:r>
                    </a:p>
                  </a:txBody>
                  <a:tcPr marL="91447" marR="91447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100 TT</a:t>
                      </a:r>
                    </a:p>
                  </a:txBody>
                  <a:tcPr marL="91447" marR="91447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  <a:r>
                        <a:rPr lang="en-US" sz="1300" dirty="0" smtClean="0"/>
                        <a:t>2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baseline="0" dirty="0"/>
                        <a:t>TT</a:t>
                      </a:r>
                      <a:endParaRPr lang="en-US" sz="1300" dirty="0"/>
                    </a:p>
                  </a:txBody>
                  <a:tcPr marL="91447" marR="91447" marT="45735" marB="45735"/>
                </a:tc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  15 </a:t>
                      </a:r>
                      <a:r>
                        <a:rPr lang="en-US" sz="1300" dirty="0"/>
                        <a:t>orang</a:t>
                      </a:r>
                    </a:p>
                  </a:txBody>
                  <a:tcPr marL="91447" marR="91447" marT="45735" marB="45735"/>
                </a:tc>
                <a:extLst>
                  <a:ext uri="{0D108BD9-81ED-4DB2-BD59-A6C34878D82A}">
                    <a16:rowId xmlns:a16="http://schemas.microsoft.com/office/drawing/2014/main" xmlns="" val="3585448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47" marR="91447" marT="45735" marB="457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 smtClean="0"/>
                        <a:t>Data</a:t>
                      </a:r>
                      <a:r>
                        <a:rPr lang="en-US" sz="1300" baseline="0" dirty="0" smtClean="0"/>
                        <a:t> : 17 </a:t>
                      </a:r>
                      <a:r>
                        <a:rPr lang="en-US" sz="1300" baseline="0" dirty="0" err="1" smtClean="0"/>
                        <a:t>Juli</a:t>
                      </a:r>
                      <a:r>
                        <a:rPr lang="en-US" sz="1300" baseline="0" dirty="0" smtClean="0"/>
                        <a:t> 2020</a:t>
                      </a:r>
                      <a:endParaRPr lang="en-US" sz="1300" dirty="0" smtClean="0"/>
                    </a:p>
                  </a:txBody>
                  <a:tcPr marL="91447" marR="91447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91447" marR="91447" marT="45735" marB="45735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marL="91447" marR="91447" marT="45735" marB="45735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47" marR="91447" marT="45735" marB="45735"/>
                </a:tc>
                <a:extLst>
                  <a:ext uri="{0D108BD9-81ED-4DB2-BD59-A6C34878D82A}">
                    <a16:rowId xmlns:a16="http://schemas.microsoft.com/office/drawing/2014/main" xmlns="" val="3466684912"/>
                  </a:ext>
                </a:extLst>
              </a:tr>
            </a:tbl>
          </a:graphicData>
        </a:graphic>
      </p:graphicFrame>
      <p:sp>
        <p:nvSpPr>
          <p:cNvPr id="26" name="Title 11">
            <a:extLst>
              <a:ext uri="{FF2B5EF4-FFF2-40B4-BE49-F238E27FC236}">
                <a16:creationId xmlns:a16="http://schemas.microsoft.com/office/drawing/2014/main" xmlns="" id="{FFEA4A62-7971-42D0-8437-54A35C2D1426}"/>
              </a:ext>
            </a:extLst>
          </p:cNvPr>
          <p:cNvSpPr txBox="1">
            <a:spLocks/>
          </p:cNvSpPr>
          <p:nvPr/>
        </p:nvSpPr>
        <p:spPr>
          <a:xfrm>
            <a:off x="660300" y="73824"/>
            <a:ext cx="782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r>
              <a:rPr lang="en-US" sz="2800" b="1" dirty="0">
                <a:latin typeface="Share" panose="020B0604020202020204" charset="0"/>
              </a:rPr>
              <a:t>PENETAPAN 8 (DELAPAN) RUMAH SAKIT RUJUKAN KAPASITAS </a:t>
            </a:r>
            <a:r>
              <a:rPr lang="en-US" sz="2800" b="1" dirty="0" smtClean="0">
                <a:latin typeface="Share" panose="020B0604020202020204" charset="0"/>
              </a:rPr>
              <a:t>496 </a:t>
            </a:r>
            <a:r>
              <a:rPr lang="en-US" sz="2800" b="1" dirty="0">
                <a:latin typeface="Share" panose="020B0604020202020204" charset="0"/>
              </a:rPr>
              <a:t>TT DARI TARGET 1500 TT</a:t>
            </a:r>
          </a:p>
        </p:txBody>
      </p:sp>
    </p:spTree>
    <p:extLst>
      <p:ext uri="{BB962C8B-B14F-4D97-AF65-F5344CB8AC3E}">
        <p14:creationId xmlns:p14="http://schemas.microsoft.com/office/powerpoint/2010/main" xmlns="" val="890491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xmlns="" id="{3ADA3195-D43C-4842-86A1-D1758E582D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89802695"/>
              </p:ext>
            </p:extLst>
          </p:nvPr>
        </p:nvGraphicFramePr>
        <p:xfrm>
          <a:off x="822325" y="633413"/>
          <a:ext cx="7521576" cy="4221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4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33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39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35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35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35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6688">
                <a:tc>
                  <a:txBody>
                    <a:bodyPr/>
                    <a:lstStyle/>
                    <a:p>
                      <a:r>
                        <a:rPr lang="en-US" sz="1100" dirty="0"/>
                        <a:t>NO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JENIS</a:t>
                      </a:r>
                      <a:r>
                        <a:rPr lang="en-US" sz="1100" baseline="0" dirty="0"/>
                        <a:t> APD</a:t>
                      </a:r>
                      <a:endParaRPr lang="en-US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KEPERLUAN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PEMENUHAN (APBN)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PEMENUHAN (APBD)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KEKURANGAN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255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APD</a:t>
                      </a:r>
                      <a:r>
                        <a:rPr lang="en-US" sz="1100" baseline="0" dirty="0"/>
                        <a:t> FULLSET</a:t>
                      </a:r>
                      <a:endParaRPr lang="en-US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70.000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59.285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10.715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255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HAZMAT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60.000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51.985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8.015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255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GAWN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30.000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27.000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3.000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255"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MASKER BEDAH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300.000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152.000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148.000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255"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MASKER N95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70.680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30.680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40.000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255"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SARUNG TANGAN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160.000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49.100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110.900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5255">
                <a:tc>
                  <a:txBody>
                    <a:bodyPr/>
                    <a:lstStyle/>
                    <a:p>
                      <a:r>
                        <a:rPr lang="en-US" sz="1100" dirty="0"/>
                        <a:t>7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SEPATU BOOT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2.235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-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2.235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5255">
                <a:tc>
                  <a:txBody>
                    <a:bodyPr/>
                    <a:lstStyle/>
                    <a:p>
                      <a:r>
                        <a:rPr lang="en-US" sz="1100" dirty="0"/>
                        <a:t>8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FACESHIELD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10.000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7.825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2.175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5255">
                <a:tc>
                  <a:txBody>
                    <a:bodyPr/>
                    <a:lstStyle/>
                    <a:p>
                      <a:r>
                        <a:rPr lang="en-US" sz="1100" dirty="0"/>
                        <a:t>9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HAND SANITIZER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17.000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12.422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4.578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9060">
                <a:tc>
                  <a:txBody>
                    <a:bodyPr/>
                    <a:lstStyle/>
                    <a:p>
                      <a:r>
                        <a:rPr lang="en-US" sz="1100" dirty="0"/>
                        <a:t>10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DISINFEKTAN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4.000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2.320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1.680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9060">
                <a:tc>
                  <a:txBody>
                    <a:bodyPr/>
                    <a:lstStyle/>
                    <a:p>
                      <a:r>
                        <a:rPr lang="en-US" sz="1100" dirty="0"/>
                        <a:t>11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KACAMATA</a:t>
                      </a:r>
                      <a:r>
                        <a:rPr lang="en-US" sz="1100" baseline="0" dirty="0"/>
                        <a:t> GOGGLE</a:t>
                      </a:r>
                      <a:endParaRPr lang="en-US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5.000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2.250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2.750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9060"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MASKER</a:t>
                      </a:r>
                      <a:r>
                        <a:rPr lang="en-US" sz="1100" baseline="0" dirty="0"/>
                        <a:t> KAIN</a:t>
                      </a:r>
                      <a:endParaRPr lang="en-US" sz="11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200.000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100.000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100.000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6" name="Title 11">
            <a:extLst>
              <a:ext uri="{FF2B5EF4-FFF2-40B4-BE49-F238E27FC236}">
                <a16:creationId xmlns:a16="http://schemas.microsoft.com/office/drawing/2014/main" xmlns="" id="{FFEA4A62-7971-42D0-8437-54A35C2D1426}"/>
              </a:ext>
            </a:extLst>
          </p:cNvPr>
          <p:cNvSpPr txBox="1">
            <a:spLocks/>
          </p:cNvSpPr>
          <p:nvPr/>
        </p:nvSpPr>
        <p:spPr>
          <a:xfrm>
            <a:off x="660300" y="73824"/>
            <a:ext cx="782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mo"/>
              <a:buNone/>
              <a:defRPr sz="1400" b="0" i="0" u="none" strike="noStrike" cap="none">
                <a:solidFill>
                  <a:schemeClr val="accent3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r>
              <a:rPr lang="fi-FI" sz="2800" b="1" dirty="0">
                <a:latin typeface="Share" panose="020B0604020202020204" charset="0"/>
              </a:rPr>
              <a:t>REKAPITULASI KEBUTUHAN DAN PEMENUHAN</a:t>
            </a:r>
            <a:endParaRPr lang="en-US" sz="2800" b="1" dirty="0">
              <a:latin typeface="Shar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166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538" y="136245"/>
            <a:ext cx="5369734" cy="182777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BANTUAN </a:t>
            </a:r>
            <a:r>
              <a:rPr lang="en-US" dirty="0" err="1">
                <a:solidFill>
                  <a:sysClr val="windowText" lastClr="000000"/>
                </a:solidFill>
              </a:rPr>
              <a:t>sosial</a:t>
            </a:r>
            <a:r>
              <a:rPr lang="en-US" dirty="0">
                <a:solidFill>
                  <a:sysClr val="windowText" lastClr="000000"/>
                </a:solidFill>
              </a:rPr>
              <a:t/>
            </a:r>
            <a:br>
              <a:rPr lang="en-US" dirty="0">
                <a:solidFill>
                  <a:sysClr val="windowText" lastClr="000000"/>
                </a:solidFill>
              </a:rPr>
            </a:br>
            <a:r>
              <a:rPr lang="en-US" dirty="0">
                <a:solidFill>
                  <a:sysClr val="windowText" lastClr="000000"/>
                </a:solidFill>
              </a:rPr>
              <a:t/>
            </a:r>
            <a:br>
              <a:rPr lang="en-US" dirty="0">
                <a:solidFill>
                  <a:sysClr val="windowText" lastClr="000000"/>
                </a:solidFill>
              </a:rPr>
            </a:br>
            <a:r>
              <a:rPr lang="en-US" b="1" dirty="0" err="1">
                <a:ln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jaring</a:t>
            </a: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en-US" b="1" dirty="0" err="1">
                <a:ln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pengaman</a:t>
            </a: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en-US" b="1" dirty="0" err="1">
                <a:ln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sosial</a:t>
            </a:r>
            <a:endParaRPr lang="en-US" b="1" dirty="0">
              <a:ln>
                <a:solidFill>
                  <a:schemeClr val="bg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317" y="2076362"/>
            <a:ext cx="2850078" cy="9429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KALSEL TANGGAP</a:t>
            </a:r>
          </a:p>
          <a:p>
            <a:pPr marL="0" indent="0" algn="ctr">
              <a:buNone/>
            </a:pPr>
            <a:r>
              <a:rPr lang="en-US" dirty="0"/>
              <a:t>COVID-19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12771" y="1702110"/>
            <a:ext cx="4505715" cy="3001854"/>
            <a:chOff x="2585326" y="2043849"/>
            <a:chExt cx="6007620" cy="40024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85326" y="3022699"/>
              <a:ext cx="6007620" cy="30236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35446" y="2043849"/>
              <a:ext cx="2857500" cy="207645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9244" y="229743"/>
            <a:ext cx="668257" cy="877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109" y="270991"/>
            <a:ext cx="779141" cy="77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116332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44"/>
          <p:cNvSpPr txBox="1">
            <a:spLocks noGrp="1"/>
          </p:cNvSpPr>
          <p:nvPr>
            <p:ph type="title"/>
          </p:nvPr>
        </p:nvSpPr>
        <p:spPr>
          <a:xfrm>
            <a:off x="2456786" y="230493"/>
            <a:ext cx="3078300" cy="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DASAR</a:t>
            </a:r>
            <a:endParaRPr sz="6000" dirty="0"/>
          </a:p>
        </p:txBody>
      </p:sp>
      <p:sp>
        <p:nvSpPr>
          <p:cNvPr id="803" name="Google Shape;803;p44"/>
          <p:cNvSpPr txBox="1">
            <a:spLocks noGrp="1"/>
          </p:cNvSpPr>
          <p:nvPr>
            <p:ph type="subTitle" idx="1"/>
          </p:nvPr>
        </p:nvSpPr>
        <p:spPr>
          <a:xfrm>
            <a:off x="1143000" y="1316561"/>
            <a:ext cx="6567054" cy="2675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4025" indent="-454025" algn="just" eaLnBrk="1" hangingPunct="1">
              <a:buFont typeface="Calibri" panose="020F0502020204030204" pitchFamily="34" charset="0"/>
              <a:buAutoNum type="arabicPeriod"/>
            </a:pPr>
            <a:r>
              <a:rPr lang="en-US" altLang="en-US" sz="1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Keputusan </a:t>
            </a:r>
            <a:r>
              <a:rPr lang="en-US" altLang="en-US" sz="1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Presiden</a:t>
            </a:r>
            <a:r>
              <a:rPr lang="en-US" altLang="en-US" sz="1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altLang="en-US" sz="1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Republik</a:t>
            </a:r>
            <a:r>
              <a:rPr lang="en-US" altLang="en-US" sz="1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Indonesia </a:t>
            </a:r>
            <a:r>
              <a:rPr lang="en-US" altLang="en-US" sz="1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Nomor</a:t>
            </a:r>
            <a:r>
              <a:rPr lang="en-US" altLang="en-US" sz="1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12 </a:t>
            </a:r>
            <a:r>
              <a:rPr lang="en-US" altLang="en-US" sz="1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Tahun</a:t>
            </a:r>
            <a:r>
              <a:rPr lang="en-US" altLang="en-US" sz="1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2020 </a:t>
            </a:r>
            <a:r>
              <a:rPr lang="en-US" altLang="en-US" sz="1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tentang</a:t>
            </a:r>
            <a:r>
              <a:rPr lang="en-US" altLang="en-US" sz="1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altLang="en-US" sz="1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Penetapan</a:t>
            </a:r>
            <a:r>
              <a:rPr lang="en-US" altLang="en-US" sz="1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altLang="en-US" sz="1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Bencana</a:t>
            </a:r>
            <a:r>
              <a:rPr lang="en-US" altLang="en-US" sz="1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Non </a:t>
            </a:r>
            <a:r>
              <a:rPr lang="en-US" altLang="en-US" sz="1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Alam</a:t>
            </a:r>
            <a:r>
              <a:rPr lang="en-US" altLang="en-US" sz="1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altLang="en-US" sz="1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Penyebaran</a:t>
            </a:r>
            <a:r>
              <a:rPr lang="en-US" altLang="en-US" sz="1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CORONA VIRUS DISEASE 2019 (COVID-19) </a:t>
            </a:r>
            <a:r>
              <a:rPr lang="en-US" altLang="en-US" sz="1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Sebagai</a:t>
            </a:r>
            <a:r>
              <a:rPr lang="en-US" altLang="en-US" sz="1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altLang="en-US" sz="1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Bencana</a:t>
            </a:r>
            <a:r>
              <a:rPr lang="en-US" altLang="en-US" sz="1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Nasional.</a:t>
            </a:r>
          </a:p>
          <a:p>
            <a:pPr marL="454025" indent="-454025" algn="just" eaLnBrk="1" hangingPunct="1">
              <a:buFont typeface="Calibri" panose="020F0502020204030204" pitchFamily="34" charset="0"/>
              <a:buAutoNum type="arabicPeriod"/>
            </a:pPr>
            <a:r>
              <a:rPr lang="en-US" altLang="en-US" sz="1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Keputusan </a:t>
            </a:r>
            <a:r>
              <a:rPr lang="en-US" altLang="en-US" sz="1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Gubernur</a:t>
            </a:r>
            <a:r>
              <a:rPr lang="en-US" altLang="en-US" sz="1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Kalimantan Selatan </a:t>
            </a:r>
            <a:r>
              <a:rPr lang="en-US" altLang="en-US" sz="1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Nomor</a:t>
            </a:r>
            <a:r>
              <a:rPr lang="en-US" altLang="en-US" sz="1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188.44/0244/KUM/2020 </a:t>
            </a:r>
            <a:r>
              <a:rPr lang="en-US" altLang="en-US" sz="1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tanggal</a:t>
            </a:r>
            <a:r>
              <a:rPr lang="en-US" altLang="en-US" sz="1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15 April 2020 </a:t>
            </a:r>
            <a:r>
              <a:rPr lang="en-US" altLang="en-US" sz="1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tentang</a:t>
            </a:r>
            <a:r>
              <a:rPr lang="en-US" altLang="en-US" sz="1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altLang="en-US" sz="1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Pembentukan</a:t>
            </a:r>
            <a:r>
              <a:rPr lang="en-US" altLang="en-US" sz="1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altLang="en-US" sz="1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Gugus</a:t>
            </a:r>
            <a:r>
              <a:rPr lang="en-US" altLang="en-US" sz="1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altLang="en-US" sz="1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Tugas</a:t>
            </a:r>
            <a:r>
              <a:rPr lang="en-US" altLang="en-US" sz="1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P</a:t>
            </a:r>
            <a:r>
              <a:rPr lang="id-ID" altLang="en-US" sz="1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ercepatan</a:t>
            </a:r>
            <a:r>
              <a:rPr lang="id-ID" altLang="en-US" sz="1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US" altLang="en-US" sz="1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</a:t>
            </a:r>
            <a:r>
              <a:rPr lang="id-ID" altLang="en-US" sz="1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enanganan</a:t>
            </a:r>
            <a:r>
              <a:rPr lang="en-US" altLang="en-US" sz="1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Corona Virus Disease (Covid-19) </a:t>
            </a:r>
            <a:r>
              <a:rPr lang="en-US" altLang="en-US" sz="1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Provinsi</a:t>
            </a:r>
            <a:r>
              <a:rPr lang="en-US" altLang="en-US" sz="1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Kalimantan Selatan.</a:t>
            </a:r>
            <a:endParaRPr lang="en-ID" altLang="en-US" sz="1800" dirty="0"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 YANG BERHAK MENERIMA BANTUAN ;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err="1"/>
              <a:t>Keluarga</a:t>
            </a:r>
            <a:r>
              <a:rPr lang="en-US" sz="1600" dirty="0"/>
              <a:t> </a:t>
            </a:r>
            <a:r>
              <a:rPr lang="en-US" sz="1600" dirty="0" err="1"/>
              <a:t>Miskin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rentan</a:t>
            </a:r>
            <a:r>
              <a:rPr lang="en-US" sz="1600" dirty="0"/>
              <a:t> </a:t>
            </a:r>
            <a:r>
              <a:rPr lang="en-US" sz="1600" dirty="0" err="1"/>
              <a:t>Miskin</a:t>
            </a:r>
            <a:r>
              <a:rPr lang="en-US" sz="1600" dirty="0"/>
              <a:t> yang </a:t>
            </a:r>
            <a:r>
              <a:rPr lang="en-US" sz="1600" dirty="0" err="1"/>
              <a:t>terdampak</a:t>
            </a:r>
            <a:r>
              <a:rPr lang="en-US" sz="1600" dirty="0"/>
              <a:t> </a:t>
            </a:r>
            <a:r>
              <a:rPr lang="en-US" sz="1600" dirty="0" err="1"/>
              <a:t>gejolak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ekonomi</a:t>
            </a:r>
            <a:r>
              <a:rPr lang="en-US" sz="1600" dirty="0"/>
              <a:t> </a:t>
            </a:r>
            <a:r>
              <a:rPr lang="en-US" sz="1600" dirty="0" err="1"/>
              <a:t>akibat</a:t>
            </a:r>
            <a:r>
              <a:rPr lang="en-US" sz="1600" dirty="0"/>
              <a:t> </a:t>
            </a:r>
            <a:r>
              <a:rPr lang="en-US" sz="1600" dirty="0" err="1"/>
              <a:t>pandemi</a:t>
            </a:r>
            <a:r>
              <a:rPr lang="en-US" sz="1600" dirty="0"/>
              <a:t> COVID-19 yang </a:t>
            </a:r>
            <a:r>
              <a:rPr lang="en-US" sz="1600" dirty="0" err="1"/>
              <a:t>belum</a:t>
            </a:r>
            <a:r>
              <a:rPr lang="en-US" sz="1600" dirty="0"/>
              <a:t> </a:t>
            </a:r>
            <a:r>
              <a:rPr lang="en-US" sz="1600" dirty="0" err="1"/>
              <a:t>mendapatkan</a:t>
            </a:r>
            <a:r>
              <a:rPr lang="en-US" sz="1600" dirty="0"/>
              <a:t> </a:t>
            </a:r>
            <a:r>
              <a:rPr lang="en-US" sz="1600" dirty="0" err="1"/>
              <a:t>bantuan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 </a:t>
            </a:r>
            <a:r>
              <a:rPr lang="en-US" sz="1600" dirty="0" err="1"/>
              <a:t>apapun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pemerintah</a:t>
            </a:r>
            <a:r>
              <a:rPr lang="en-US" sz="1600" dirty="0"/>
              <a:t> </a:t>
            </a:r>
            <a:r>
              <a:rPr lang="en-US" sz="1600" dirty="0" err="1"/>
              <a:t>pusat</a:t>
            </a:r>
            <a:endParaRPr lang="en-US" sz="1600" dirty="0"/>
          </a:p>
          <a:p>
            <a:r>
              <a:rPr lang="en-US" sz="1600" dirty="0" err="1"/>
              <a:t>Keluarga</a:t>
            </a:r>
            <a:r>
              <a:rPr lang="en-US" sz="1600" dirty="0"/>
              <a:t> </a:t>
            </a:r>
            <a:r>
              <a:rPr lang="en-US" sz="1600" dirty="0" err="1"/>
              <a:t>Pasien</a:t>
            </a:r>
            <a:r>
              <a:rPr lang="en-US" sz="1600" dirty="0"/>
              <a:t> </a:t>
            </a:r>
            <a:r>
              <a:rPr lang="en-US" sz="1600" dirty="0" err="1"/>
              <a:t>Karantina</a:t>
            </a:r>
            <a:r>
              <a:rPr lang="en-US" sz="1600" dirty="0"/>
              <a:t> </a:t>
            </a:r>
            <a:r>
              <a:rPr lang="en-US" sz="1600" dirty="0" err="1"/>
              <a:t>Mandiri</a:t>
            </a:r>
            <a:r>
              <a:rPr lang="en-US" sz="1600" dirty="0"/>
              <a:t> </a:t>
            </a:r>
            <a:r>
              <a:rPr lang="en-US" sz="1600" dirty="0" err="1"/>
              <a:t>Khusus</a:t>
            </a:r>
            <a:r>
              <a:rPr lang="en-US" sz="1600" dirty="0"/>
              <a:t> yang di </a:t>
            </a:r>
            <a:r>
              <a:rPr lang="en-US" sz="1600" dirty="0" err="1"/>
              <a:t>karantina</a:t>
            </a:r>
            <a:r>
              <a:rPr lang="en-US" sz="1600" dirty="0"/>
              <a:t> di </a:t>
            </a:r>
            <a:r>
              <a:rPr lang="en-US" sz="1600" dirty="0" err="1"/>
              <a:t>tempat</a:t>
            </a:r>
            <a:r>
              <a:rPr lang="en-US" sz="1600" dirty="0"/>
              <a:t> </a:t>
            </a:r>
            <a:r>
              <a:rPr lang="en-US" sz="1600" dirty="0" err="1"/>
              <a:t>Karantina</a:t>
            </a:r>
            <a:r>
              <a:rPr lang="en-US" sz="1600" dirty="0"/>
              <a:t> </a:t>
            </a:r>
            <a:r>
              <a:rPr lang="en-US" sz="1600" dirty="0" err="1"/>
              <a:t>Khusus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 di </a:t>
            </a:r>
            <a:r>
              <a:rPr lang="en-US" sz="1600" dirty="0" err="1"/>
              <a:t>Provinsi</a:t>
            </a:r>
            <a:r>
              <a:rPr lang="en-US" sz="1600" dirty="0"/>
              <a:t> </a:t>
            </a:r>
            <a:r>
              <a:rPr lang="en-US" sz="1600" dirty="0" err="1"/>
              <a:t>maupun</a:t>
            </a:r>
            <a:r>
              <a:rPr lang="en-US" sz="1600" dirty="0"/>
              <a:t> di </a:t>
            </a:r>
            <a:r>
              <a:rPr lang="en-US" sz="1600" dirty="0" err="1"/>
              <a:t>Kabupaten</a:t>
            </a:r>
            <a:r>
              <a:rPr lang="en-US" sz="1600" dirty="0"/>
              <a:t> Kota yang </a:t>
            </a:r>
            <a:r>
              <a:rPr lang="en-US" sz="1600" dirty="0" err="1"/>
              <a:t>telah</a:t>
            </a:r>
            <a:r>
              <a:rPr lang="en-US" sz="1600" dirty="0"/>
              <a:t> di </a:t>
            </a:r>
            <a:r>
              <a:rPr lang="en-US" sz="1600" dirty="0" err="1"/>
              <a:t>sahkan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Bupati</a:t>
            </a:r>
            <a:r>
              <a:rPr lang="en-US" sz="1600" dirty="0"/>
              <a:t>/</a:t>
            </a:r>
            <a:r>
              <a:rPr lang="en-US" sz="1600" dirty="0" err="1"/>
              <a:t>Walikota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530111634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923" y="454056"/>
            <a:ext cx="7895303" cy="110892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ysClr val="windowText" lastClr="000000"/>
                </a:solidFill>
              </a:rPr>
              <a:t>JENIS BANTUAN YANG AKAN DITERIMA 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387" y="2703871"/>
            <a:ext cx="7098890" cy="1563264"/>
          </a:xfrm>
        </p:spPr>
        <p:txBody>
          <a:bodyPr>
            <a:noAutofit/>
          </a:bodyPr>
          <a:lstStyle/>
          <a:p>
            <a:r>
              <a:rPr lang="en-US" sz="1600" dirty="0" err="1"/>
              <a:t>Rp</a:t>
            </a:r>
            <a:r>
              <a:rPr lang="en-US" sz="1600" dirty="0"/>
              <a:t>. 100.000/KK/</a:t>
            </a:r>
            <a:r>
              <a:rPr lang="en-US" sz="1600" dirty="0" err="1"/>
              <a:t>bulan</a:t>
            </a:r>
            <a:r>
              <a:rPr lang="en-US" sz="1600" dirty="0"/>
              <a:t> (</a:t>
            </a:r>
            <a:r>
              <a:rPr lang="en-US" sz="1600" dirty="0" err="1"/>
              <a:t>selama</a:t>
            </a:r>
            <a:r>
              <a:rPr lang="en-US" sz="1600" dirty="0"/>
              <a:t> 3 </a:t>
            </a:r>
            <a:r>
              <a:rPr lang="en-US" sz="1600" dirty="0" err="1"/>
              <a:t>bulan</a:t>
            </a:r>
            <a:r>
              <a:rPr lang="en-US" sz="1600" dirty="0"/>
              <a:t>) yang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dana</a:t>
            </a:r>
            <a:r>
              <a:rPr lang="en-US" sz="1600" dirty="0"/>
              <a:t> </a:t>
            </a:r>
            <a:r>
              <a:rPr lang="en-US" sz="1600" dirty="0" err="1"/>
              <a:t>pendamping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tambahan</a:t>
            </a:r>
            <a:r>
              <a:rPr lang="en-US" sz="1600" dirty="0"/>
              <a:t> </a:t>
            </a:r>
            <a:r>
              <a:rPr lang="en-US" sz="1600" dirty="0" err="1"/>
              <a:t>bantuan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APBD </a:t>
            </a:r>
            <a:r>
              <a:rPr lang="en-US" sz="1600" dirty="0" err="1"/>
              <a:t>Kabupaten</a:t>
            </a:r>
            <a:r>
              <a:rPr lang="en-US" sz="1600" dirty="0"/>
              <a:t>/Kota</a:t>
            </a:r>
          </a:p>
          <a:p>
            <a:r>
              <a:rPr lang="en-US" sz="1600" dirty="0" err="1"/>
              <a:t>Rp</a:t>
            </a:r>
            <a:r>
              <a:rPr lang="en-US" sz="1600" dirty="0"/>
              <a:t>. 350.000/KK yang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dana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keluarga</a:t>
            </a:r>
            <a:r>
              <a:rPr lang="en-US" sz="1600" dirty="0"/>
              <a:t> </a:t>
            </a:r>
            <a:r>
              <a:rPr lang="en-US" sz="1600" dirty="0" err="1"/>
              <a:t>pasien</a:t>
            </a:r>
            <a:r>
              <a:rPr lang="en-US" sz="1600" dirty="0"/>
              <a:t> PDP </a:t>
            </a:r>
            <a:r>
              <a:rPr lang="en-US" sz="1600" dirty="0" err="1"/>
              <a:t>dan</a:t>
            </a:r>
            <a:r>
              <a:rPr lang="en-US" sz="1600" dirty="0"/>
              <a:t> OTG yang </a:t>
            </a:r>
            <a:r>
              <a:rPr lang="en-US" sz="1600" dirty="0" err="1"/>
              <a:t>dikarantina</a:t>
            </a:r>
            <a:r>
              <a:rPr lang="en-US" sz="1600" dirty="0"/>
              <a:t> </a:t>
            </a:r>
            <a:r>
              <a:rPr lang="en-US" sz="1600" dirty="0" err="1"/>
              <a:t>khusus</a:t>
            </a:r>
            <a:r>
              <a:rPr lang="en-US" sz="1600" dirty="0"/>
              <a:t> (</a:t>
            </a:r>
            <a:r>
              <a:rPr lang="en-US" sz="1600" dirty="0" err="1"/>
              <a:t>selama</a:t>
            </a:r>
            <a:r>
              <a:rPr lang="en-US" sz="1600" dirty="0"/>
              <a:t> </a:t>
            </a:r>
            <a:r>
              <a:rPr lang="en-US" sz="1600" dirty="0" err="1"/>
              <a:t>masih</a:t>
            </a:r>
            <a:r>
              <a:rPr lang="en-US" sz="1600" dirty="0"/>
              <a:t> </a:t>
            </a:r>
            <a:r>
              <a:rPr lang="en-US" sz="1600" dirty="0" err="1"/>
              <a:t>menjalani</a:t>
            </a:r>
            <a:r>
              <a:rPr lang="en-US" sz="1600" dirty="0"/>
              <a:t> </a:t>
            </a:r>
            <a:r>
              <a:rPr lang="en-US" sz="1600" dirty="0" err="1"/>
              <a:t>karantina</a:t>
            </a:r>
            <a:r>
              <a:rPr lang="en-US" sz="1600" dirty="0"/>
              <a:t> </a:t>
            </a:r>
            <a:r>
              <a:rPr lang="en-US" sz="1600" dirty="0" err="1"/>
              <a:t>khusus</a:t>
            </a:r>
            <a:r>
              <a:rPr lang="en-US" sz="1600" dirty="0"/>
              <a:t>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63561" y="1596566"/>
            <a:ext cx="7069393" cy="82765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Pemprov</a:t>
            </a:r>
            <a:r>
              <a:rPr lang="en-US" dirty="0"/>
              <a:t>. </a:t>
            </a:r>
            <a:r>
              <a:rPr lang="en-US" dirty="0" err="1"/>
              <a:t>Kal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xmlns="" val="2820398017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MEKANISME PENENTUAN PENERIMA MANFAAT BANTUAN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1" y="1687115"/>
            <a:ext cx="7892154" cy="2656286"/>
          </a:xfrm>
        </p:spPr>
        <p:txBody>
          <a:bodyPr>
            <a:noAutofit/>
          </a:bodyPr>
          <a:lstStyle/>
          <a:p>
            <a:r>
              <a:rPr lang="en-US" sz="1600" dirty="0" err="1"/>
              <a:t>Daftar</a:t>
            </a:r>
            <a:r>
              <a:rPr lang="en-US" sz="1600" dirty="0"/>
              <a:t> </a:t>
            </a:r>
            <a:r>
              <a:rPr lang="en-US" sz="1600" dirty="0" err="1"/>
              <a:t>penerima</a:t>
            </a:r>
            <a:r>
              <a:rPr lang="en-US" sz="1600" dirty="0"/>
              <a:t> </a:t>
            </a:r>
            <a:r>
              <a:rPr lang="en-US" sz="1600" dirty="0" err="1"/>
              <a:t>manfaat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 yang </a:t>
            </a:r>
            <a:r>
              <a:rPr lang="en-US" sz="1600" dirty="0" err="1"/>
              <a:t>terdata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Data </a:t>
            </a:r>
            <a:r>
              <a:rPr lang="en-US" sz="1600" dirty="0" err="1"/>
              <a:t>Terpadu</a:t>
            </a:r>
            <a:r>
              <a:rPr lang="en-US" sz="1600" dirty="0"/>
              <a:t> </a:t>
            </a:r>
            <a:r>
              <a:rPr lang="en-US" sz="1600" dirty="0" err="1"/>
              <a:t>Kesejahteraan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 (DTKS)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terdata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non DTKS </a:t>
            </a:r>
            <a:r>
              <a:rPr lang="en-US" sz="1600" dirty="0" err="1"/>
              <a:t>didata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Dinas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 Prov. </a:t>
            </a:r>
            <a:r>
              <a:rPr lang="en-US" sz="1600" dirty="0" err="1"/>
              <a:t>Kal</a:t>
            </a:r>
            <a:r>
              <a:rPr lang="en-US" sz="1600" dirty="0"/>
              <a:t> </a:t>
            </a:r>
            <a:r>
              <a:rPr lang="en-US" sz="1600" dirty="0" err="1"/>
              <a:t>Sel</a:t>
            </a:r>
            <a:endParaRPr lang="en-US" sz="1600" dirty="0"/>
          </a:p>
          <a:p>
            <a:r>
              <a:rPr lang="en-US" sz="1600" dirty="0" err="1"/>
              <a:t>Untuk</a:t>
            </a:r>
            <a:r>
              <a:rPr lang="en-US" sz="1600" dirty="0"/>
              <a:t> Data non-DTKS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dicatat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Dinas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, </a:t>
            </a:r>
            <a:r>
              <a:rPr lang="en-US" sz="1600" dirty="0" err="1"/>
              <a:t>namun</a:t>
            </a:r>
            <a:r>
              <a:rPr lang="en-US" sz="1600" dirty="0"/>
              <a:t> </a:t>
            </a:r>
            <a:r>
              <a:rPr lang="en-US" sz="1600" dirty="0" err="1"/>
              <a:t>daftar</a:t>
            </a:r>
            <a:r>
              <a:rPr lang="en-US" sz="1600" dirty="0"/>
              <a:t> </a:t>
            </a:r>
            <a:r>
              <a:rPr lang="en-US" sz="1600" dirty="0" err="1"/>
              <a:t>penerima</a:t>
            </a:r>
            <a:r>
              <a:rPr lang="en-US" sz="1600" dirty="0"/>
              <a:t> </a:t>
            </a:r>
            <a:r>
              <a:rPr lang="en-US" sz="1600" dirty="0" err="1"/>
              <a:t>bantuan</a:t>
            </a:r>
            <a:r>
              <a:rPr lang="en-US" sz="1600" dirty="0"/>
              <a:t> final </a:t>
            </a:r>
            <a:r>
              <a:rPr lang="en-US" sz="1600" dirty="0" err="1"/>
              <a:t>nanti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verifikasi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validasi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Dinas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 </a:t>
            </a:r>
            <a:r>
              <a:rPr lang="en-US" sz="1600" dirty="0" err="1"/>
              <a:t>Kabupaten</a:t>
            </a:r>
            <a:r>
              <a:rPr lang="en-US" sz="1600" dirty="0"/>
              <a:t>/Kota</a:t>
            </a:r>
          </a:p>
          <a:p>
            <a:r>
              <a:rPr lang="en-US" sz="1600" dirty="0"/>
              <a:t>RW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Pemerintah</a:t>
            </a:r>
            <a:r>
              <a:rPr lang="en-US" sz="1600" dirty="0"/>
              <a:t> </a:t>
            </a:r>
            <a:r>
              <a:rPr lang="en-US" sz="1600" dirty="0" err="1"/>
              <a:t>Desa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memfasilitasi</a:t>
            </a:r>
            <a:r>
              <a:rPr lang="en-US" sz="1600" dirty="0"/>
              <a:t> </a:t>
            </a:r>
            <a:r>
              <a:rPr lang="en-US" sz="1600" dirty="0" err="1"/>
              <a:t>penambahan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 yang </a:t>
            </a:r>
            <a:r>
              <a:rPr lang="en-US" sz="1600" dirty="0" err="1"/>
              <a:t>dianggap</a:t>
            </a:r>
            <a:r>
              <a:rPr lang="en-US" sz="1600" dirty="0"/>
              <a:t> </a:t>
            </a:r>
            <a:r>
              <a:rPr lang="en-US" sz="1600" dirty="0" err="1"/>
              <a:t>layak</a:t>
            </a:r>
            <a:r>
              <a:rPr lang="en-US" sz="1600" dirty="0"/>
              <a:t> </a:t>
            </a:r>
            <a:r>
              <a:rPr lang="en-US" sz="1600" dirty="0" err="1"/>
              <a:t>namun</a:t>
            </a:r>
            <a:r>
              <a:rPr lang="en-US" sz="1600" dirty="0"/>
              <a:t> </a:t>
            </a:r>
            <a:r>
              <a:rPr lang="en-US" sz="1600" dirty="0" err="1"/>
              <a:t>belum</a:t>
            </a:r>
            <a:r>
              <a:rPr lang="en-US" sz="1600" dirty="0"/>
              <a:t> </a:t>
            </a:r>
            <a:r>
              <a:rPr lang="en-US" sz="1600" dirty="0" err="1"/>
              <a:t>terdata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data non- DTKS </a:t>
            </a:r>
            <a:r>
              <a:rPr lang="en-US" sz="1600" dirty="0" err="1"/>
              <a:t>Dinas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230044150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051" y="934065"/>
            <a:ext cx="7187381" cy="1075170"/>
          </a:xfrm>
        </p:spPr>
        <p:txBody>
          <a:bodyPr/>
          <a:lstStyle/>
          <a:p>
            <a:r>
              <a:rPr lang="en-US" sz="3600" dirty="0" smtClean="0">
                <a:solidFill>
                  <a:sysClr val="windowText" lastClr="000000"/>
                </a:solidFill>
              </a:rPr>
              <a:t>MEKANISME PENGUSULAN BANTUAN 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722" y="2274944"/>
            <a:ext cx="7079225" cy="1823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DATA PENERIMA BANTUAN BY NAME BY ADDRESS YANG TELAH DI VERIFIKASI DAN DI VALIDASI OLEH OPD TEKNIS KABUPATEN/ KOTA DI USULKAN OLEH BUPATI/WALIKOTA KE KETUA HARIAN GUGUS TUGAS PERCEPATAN PENANGANAN COVID-19 PROVINSI KALIMANTAN SELATAN</a:t>
            </a:r>
          </a:p>
        </p:txBody>
      </p:sp>
    </p:spTree>
    <p:extLst>
      <p:ext uri="{BB962C8B-B14F-4D97-AF65-F5344CB8AC3E}">
        <p14:creationId xmlns:p14="http://schemas.microsoft.com/office/powerpoint/2010/main" xmlns="" val="3250831555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858" y="0"/>
            <a:ext cx="8612840" cy="900246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7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BANTUAN JARING PENGAMAN SOSIAL</a:t>
            </a:r>
          </a:p>
          <a:p>
            <a:pPr algn="ctr"/>
            <a:r>
              <a:rPr lang="en-US" sz="27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PROVINSI KALIMANTAN SELATAN</a:t>
            </a:r>
          </a:p>
        </p:txBody>
      </p:sp>
      <p:sp>
        <p:nvSpPr>
          <p:cNvPr id="7" name="Rectangle 6"/>
          <p:cNvSpPr/>
          <p:nvPr/>
        </p:nvSpPr>
        <p:spPr>
          <a:xfrm>
            <a:off x="1457111" y="884493"/>
            <a:ext cx="6161120" cy="577081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buFont typeface="Wingdings" pitchFamily="2" charset="2"/>
              <a:buChar char="q"/>
            </a:pPr>
            <a:r>
              <a:rPr lang="en-US" sz="165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JARING PENGAMAN SOSIAL MASYARAKAT TERDAMPAK COVID-19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8504" y="1222134"/>
            <a:ext cx="2868002" cy="3782627"/>
          </a:xfrm>
          <a:prstGeom prst="rect">
            <a:avLst/>
          </a:prstGeom>
        </p:spPr>
      </p:pic>
      <p:grpSp>
        <p:nvGrpSpPr>
          <p:cNvPr id="2" name="Group 8"/>
          <p:cNvGrpSpPr/>
          <p:nvPr/>
        </p:nvGrpSpPr>
        <p:grpSpPr>
          <a:xfrm>
            <a:off x="1611494" y="1247532"/>
            <a:ext cx="5599661" cy="3648422"/>
            <a:chOff x="494033" y="1663376"/>
            <a:chExt cx="7466215" cy="4864562"/>
          </a:xfrm>
          <a:solidFill>
            <a:schemeClr val="tx1">
              <a:lumMod val="50000"/>
            </a:schemeClr>
          </a:solidFill>
        </p:grpSpPr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703118" y="2524273"/>
              <a:ext cx="1323467" cy="694300"/>
            </a:xfrm>
            <a:prstGeom prst="rect">
              <a:avLst/>
            </a:prstGeom>
            <a:grpFill/>
            <a:ln w="2857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68580" tIns="34290" rIns="68580" bIns="34290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788" u="sng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HS</a:t>
              </a:r>
              <a:r>
                <a:rPr lang="en-US" sz="788" u="sng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.</a:t>
              </a:r>
              <a:r>
                <a:rPr lang="id-ID" sz="788" u="sng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 SELATAN</a:t>
              </a:r>
              <a:endParaRPr lang="en-US" sz="788" u="sng" dirty="0">
                <a:solidFill>
                  <a:schemeClr val="bg1"/>
                </a:solidFill>
                <a:latin typeface="Berlin Sans FB" pitchFamily="34" charset="0"/>
                <a:ea typeface="Calibri"/>
                <a:cs typeface="Tahoma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750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802 KK</a:t>
              </a:r>
            </a:p>
            <a:p>
              <a:pPr algn="ctr">
                <a:lnSpc>
                  <a:spcPct val="150000"/>
                </a:lnSpc>
              </a:pPr>
              <a:r>
                <a:rPr lang="en-US" sz="750" dirty="0" err="1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Rp</a:t>
              </a:r>
              <a:r>
                <a:rPr lang="en-US" sz="750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. 80.200.000</a:t>
              </a:r>
              <a:endParaRPr lang="en-US" sz="675" dirty="0">
                <a:solidFill>
                  <a:schemeClr val="bg1"/>
                </a:solidFill>
                <a:latin typeface="Berlin Sans FB" pitchFamily="34" charset="0"/>
                <a:ea typeface="Calibri"/>
                <a:cs typeface="Times New Roman"/>
              </a:endParaRPr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2452333" y="1663376"/>
              <a:ext cx="1255540" cy="694300"/>
            </a:xfrm>
            <a:prstGeom prst="rect">
              <a:avLst/>
            </a:prstGeom>
            <a:grpFill/>
            <a:ln w="2857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68580" tIns="34290" rIns="68580" bIns="34290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788" u="sng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HS</a:t>
              </a:r>
              <a:r>
                <a:rPr lang="en-US" sz="788" u="sng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.</a:t>
              </a:r>
              <a:r>
                <a:rPr lang="id-ID" sz="788" u="sng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 </a:t>
              </a:r>
              <a:r>
                <a:rPr lang="en-US" sz="788" u="sng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UTARA</a:t>
              </a:r>
            </a:p>
            <a:p>
              <a:pPr algn="ctr">
                <a:lnSpc>
                  <a:spcPct val="150000"/>
                </a:lnSpc>
              </a:pPr>
              <a:r>
                <a:rPr lang="en-US" sz="750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2.438 KK</a:t>
              </a:r>
            </a:p>
            <a:p>
              <a:pPr algn="ctr">
                <a:lnSpc>
                  <a:spcPct val="150000"/>
                </a:lnSpc>
              </a:pPr>
              <a:r>
                <a:rPr lang="en-US" sz="750" dirty="0" err="1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Rp</a:t>
              </a:r>
              <a:r>
                <a:rPr lang="en-US" sz="750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. 243.800.000</a:t>
              </a:r>
              <a:endParaRPr lang="en-US" sz="675" dirty="0">
                <a:solidFill>
                  <a:schemeClr val="bg1"/>
                </a:solidFill>
                <a:latin typeface="Berlin Sans FB" pitchFamily="34" charset="0"/>
                <a:ea typeface="Calibri"/>
                <a:cs typeface="Times New Roman"/>
              </a:endParaRP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5295331" y="1804787"/>
              <a:ext cx="1435084" cy="694300"/>
            </a:xfrm>
            <a:prstGeom prst="rect">
              <a:avLst/>
            </a:prstGeom>
            <a:grpFill/>
            <a:ln w="2857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68580" tIns="34290" rIns="68580" bIns="34290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88" u="sng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TABALONG</a:t>
              </a:r>
            </a:p>
            <a:p>
              <a:pPr algn="ctr">
                <a:lnSpc>
                  <a:spcPct val="150000"/>
                </a:lnSpc>
              </a:pPr>
              <a:r>
                <a:rPr lang="en-US" sz="750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13.209 KK</a:t>
              </a:r>
            </a:p>
            <a:p>
              <a:pPr algn="ctr">
                <a:lnSpc>
                  <a:spcPct val="150000"/>
                </a:lnSpc>
              </a:pPr>
              <a:r>
                <a:rPr lang="en-US" sz="750" dirty="0" err="1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Rp</a:t>
              </a:r>
              <a:r>
                <a:rPr lang="en-US" sz="750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. 1.320.900.000</a:t>
              </a:r>
              <a:endParaRPr lang="en-US" sz="675" dirty="0">
                <a:solidFill>
                  <a:schemeClr val="bg1"/>
                </a:solidFill>
                <a:latin typeface="Berlin Sans FB" pitchFamily="34" charset="0"/>
                <a:ea typeface="Calibri"/>
                <a:cs typeface="Times New Roman"/>
              </a:endParaRPr>
            </a:p>
          </p:txBody>
        </p:sp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6566527" y="4777412"/>
              <a:ext cx="1393721" cy="694300"/>
            </a:xfrm>
            <a:prstGeom prst="rect">
              <a:avLst/>
            </a:prstGeom>
            <a:grpFill/>
            <a:ln w="2857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68580" tIns="34290" rIns="68580" bIns="34290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88" u="sng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KOTABARU</a:t>
              </a:r>
            </a:p>
            <a:p>
              <a:pPr algn="ctr">
                <a:lnSpc>
                  <a:spcPct val="150000"/>
                </a:lnSpc>
              </a:pPr>
              <a:r>
                <a:rPr lang="en-US" sz="750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12.457 KK</a:t>
              </a:r>
            </a:p>
            <a:p>
              <a:pPr algn="ctr">
                <a:lnSpc>
                  <a:spcPct val="150000"/>
                </a:lnSpc>
              </a:pPr>
              <a:r>
                <a:rPr lang="en-US" sz="750" dirty="0" err="1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Rp</a:t>
              </a:r>
              <a:r>
                <a:rPr lang="en-US" sz="750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. 1.245.700.000</a:t>
              </a:r>
              <a:endParaRPr lang="en-US" sz="675" dirty="0">
                <a:solidFill>
                  <a:schemeClr val="bg1"/>
                </a:solidFill>
                <a:latin typeface="Berlin Sans FB" pitchFamily="34" charset="0"/>
                <a:ea typeface="Calibri"/>
                <a:cs typeface="Times New Roman"/>
              </a:endParaRPr>
            </a:p>
          </p:txBody>
        </p:sp>
        <p:sp>
          <p:nvSpPr>
            <p:cNvPr id="29" name="Text Box 2"/>
            <p:cNvSpPr txBox="1">
              <a:spLocks noChangeArrowheads="1"/>
            </p:cNvSpPr>
            <p:nvPr/>
          </p:nvSpPr>
          <p:spPr bwMode="auto">
            <a:xfrm>
              <a:off x="6194610" y="5783525"/>
              <a:ext cx="1358095" cy="694300"/>
            </a:xfrm>
            <a:prstGeom prst="rect">
              <a:avLst/>
            </a:prstGeom>
            <a:grpFill/>
            <a:ln w="2857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68580" tIns="34290" rIns="68580" bIns="34290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88" u="sng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TANAH BUMBU</a:t>
              </a:r>
            </a:p>
            <a:p>
              <a:pPr algn="ctr">
                <a:lnSpc>
                  <a:spcPct val="150000"/>
                </a:lnSpc>
              </a:pPr>
              <a:r>
                <a:rPr lang="en-US" sz="750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17.275 KK</a:t>
              </a:r>
            </a:p>
            <a:p>
              <a:pPr algn="ctr">
                <a:lnSpc>
                  <a:spcPct val="150000"/>
                </a:lnSpc>
              </a:pPr>
              <a:r>
                <a:rPr lang="en-US" sz="750" dirty="0" err="1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Rp</a:t>
              </a:r>
              <a:r>
                <a:rPr lang="en-US" sz="750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. 1.727.500.000</a:t>
              </a:r>
              <a:endParaRPr lang="en-US" sz="675" dirty="0">
                <a:solidFill>
                  <a:schemeClr val="bg1"/>
                </a:solidFill>
                <a:latin typeface="Berlin Sans FB" pitchFamily="34" charset="0"/>
                <a:ea typeface="Calibri"/>
                <a:cs typeface="Times New Roman"/>
              </a:endParaRPr>
            </a:p>
          </p:txBody>
        </p:sp>
        <p:sp>
          <p:nvSpPr>
            <p:cNvPr id="37" name="Text Box 2"/>
            <p:cNvSpPr txBox="1">
              <a:spLocks noChangeArrowheads="1"/>
            </p:cNvSpPr>
            <p:nvPr/>
          </p:nvSpPr>
          <p:spPr bwMode="auto">
            <a:xfrm>
              <a:off x="826876" y="3346454"/>
              <a:ext cx="1376783" cy="694300"/>
            </a:xfrm>
            <a:prstGeom prst="rect">
              <a:avLst/>
            </a:prstGeom>
            <a:grpFill/>
            <a:ln w="2857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68580" tIns="34290" rIns="68580" bIns="34290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88" u="sng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TAPIN</a:t>
              </a:r>
            </a:p>
            <a:p>
              <a:pPr algn="ctr">
                <a:lnSpc>
                  <a:spcPct val="150000"/>
                </a:lnSpc>
              </a:pPr>
              <a:r>
                <a:rPr lang="en-US" sz="750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5.000 KK</a:t>
              </a:r>
            </a:p>
            <a:p>
              <a:pPr algn="ctr">
                <a:lnSpc>
                  <a:spcPct val="150000"/>
                </a:lnSpc>
              </a:pPr>
              <a:r>
                <a:rPr lang="en-US" sz="750" dirty="0" err="1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Rp</a:t>
              </a:r>
              <a:r>
                <a:rPr lang="en-US" sz="750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. 500.000.000</a:t>
              </a:r>
              <a:endParaRPr lang="en-US" sz="675" dirty="0">
                <a:solidFill>
                  <a:schemeClr val="bg1"/>
                </a:solidFill>
                <a:latin typeface="Berlin Sans FB" pitchFamily="34" charset="0"/>
                <a:ea typeface="Calibri"/>
                <a:cs typeface="Times New Roman"/>
              </a:endParaRPr>
            </a:p>
          </p:txBody>
        </p:sp>
        <p:sp>
          <p:nvSpPr>
            <p:cNvPr id="42" name="Text Box 2"/>
            <p:cNvSpPr txBox="1">
              <a:spLocks noChangeArrowheads="1"/>
            </p:cNvSpPr>
            <p:nvPr/>
          </p:nvSpPr>
          <p:spPr bwMode="auto">
            <a:xfrm>
              <a:off x="494033" y="5020957"/>
              <a:ext cx="1404030" cy="694300"/>
            </a:xfrm>
            <a:prstGeom prst="rect">
              <a:avLst/>
            </a:prstGeom>
            <a:grpFill/>
            <a:ln w="2857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68580" tIns="34290" rIns="68580" bIns="34290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88" u="sng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BANJARMASIN</a:t>
              </a:r>
            </a:p>
            <a:p>
              <a:pPr algn="ctr">
                <a:lnSpc>
                  <a:spcPct val="150000"/>
                </a:lnSpc>
              </a:pPr>
              <a:r>
                <a:rPr lang="en-US" sz="750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30.340 KK</a:t>
              </a:r>
            </a:p>
            <a:p>
              <a:pPr algn="ctr">
                <a:lnSpc>
                  <a:spcPct val="150000"/>
                </a:lnSpc>
              </a:pPr>
              <a:r>
                <a:rPr lang="en-US" sz="750" dirty="0" err="1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Rp</a:t>
              </a:r>
              <a:r>
                <a:rPr lang="en-US" sz="750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. 3.034.000.000</a:t>
              </a:r>
              <a:endParaRPr lang="en-US" sz="675" dirty="0">
                <a:solidFill>
                  <a:schemeClr val="bg1"/>
                </a:solidFill>
                <a:latin typeface="Berlin Sans FB" pitchFamily="34" charset="0"/>
                <a:ea typeface="Calibri"/>
                <a:cs typeface="Times New Roman"/>
              </a:endParaRPr>
            </a:p>
          </p:txBody>
        </p:sp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981173" y="5833638"/>
              <a:ext cx="1255540" cy="694300"/>
            </a:xfrm>
            <a:prstGeom prst="rect">
              <a:avLst/>
            </a:prstGeom>
            <a:grpFill/>
            <a:ln w="2857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68580" tIns="34290" rIns="68580" bIns="34290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88" u="sng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BANJARBARU</a:t>
              </a:r>
            </a:p>
            <a:p>
              <a:pPr algn="ctr">
                <a:lnSpc>
                  <a:spcPct val="150000"/>
                </a:lnSpc>
              </a:pPr>
              <a:r>
                <a:rPr lang="en-US" sz="750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6.720 KK</a:t>
              </a:r>
            </a:p>
            <a:p>
              <a:pPr algn="ctr">
                <a:lnSpc>
                  <a:spcPct val="150000"/>
                </a:lnSpc>
              </a:pPr>
              <a:r>
                <a:rPr lang="en-US" sz="750" dirty="0" err="1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Rp</a:t>
              </a:r>
              <a:r>
                <a:rPr lang="en-US" sz="750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. 672.000.000</a:t>
              </a:r>
              <a:endParaRPr lang="en-US" sz="675" dirty="0">
                <a:solidFill>
                  <a:schemeClr val="bg1"/>
                </a:solidFill>
                <a:latin typeface="Berlin Sans FB" pitchFamily="34" charset="0"/>
                <a:ea typeface="Calibri"/>
                <a:cs typeface="Times New Roman"/>
              </a:endParaRPr>
            </a:p>
          </p:txBody>
        </p:sp>
        <p:sp>
          <p:nvSpPr>
            <p:cNvPr id="59" name="Text Box 2"/>
            <p:cNvSpPr txBox="1">
              <a:spLocks noChangeArrowheads="1"/>
            </p:cNvSpPr>
            <p:nvPr/>
          </p:nvSpPr>
          <p:spPr bwMode="auto">
            <a:xfrm>
              <a:off x="6075501" y="2798117"/>
              <a:ext cx="1255540" cy="694300"/>
            </a:xfrm>
            <a:prstGeom prst="rect">
              <a:avLst/>
            </a:prstGeom>
            <a:grpFill/>
            <a:ln w="2857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68580" tIns="34290" rIns="68580" bIns="34290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88" u="sng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BALANGAN</a:t>
              </a:r>
            </a:p>
            <a:p>
              <a:pPr algn="ctr">
                <a:lnSpc>
                  <a:spcPct val="150000"/>
                </a:lnSpc>
              </a:pPr>
              <a:r>
                <a:rPr lang="en-US" sz="750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375 KK</a:t>
              </a:r>
            </a:p>
            <a:p>
              <a:pPr algn="ctr">
                <a:lnSpc>
                  <a:spcPct val="150000"/>
                </a:lnSpc>
              </a:pPr>
              <a:r>
                <a:rPr lang="en-US" sz="750" dirty="0" err="1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Rp</a:t>
              </a:r>
              <a:r>
                <a:rPr lang="en-US" sz="750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. 37.500.000</a:t>
              </a:r>
              <a:endParaRPr lang="en-US" sz="675" dirty="0">
                <a:solidFill>
                  <a:schemeClr val="bg1"/>
                </a:solidFill>
                <a:latin typeface="Berlin Sans FB" pitchFamily="34" charset="0"/>
                <a:ea typeface="Calibri"/>
                <a:cs typeface="Times New Roman"/>
              </a:endParaRPr>
            </a:p>
          </p:txBody>
        </p:sp>
        <p:sp>
          <p:nvSpPr>
            <p:cNvPr id="64" name="Text Box 2"/>
            <p:cNvSpPr txBox="1">
              <a:spLocks noChangeArrowheads="1"/>
            </p:cNvSpPr>
            <p:nvPr/>
          </p:nvSpPr>
          <p:spPr bwMode="auto">
            <a:xfrm>
              <a:off x="6566526" y="3773905"/>
              <a:ext cx="1393721" cy="694300"/>
            </a:xfrm>
            <a:prstGeom prst="rect">
              <a:avLst/>
            </a:prstGeom>
            <a:grpFill/>
            <a:ln w="2857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68580" tIns="34290" rIns="68580" bIns="34290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88" u="sng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BANJAR</a:t>
              </a:r>
            </a:p>
            <a:p>
              <a:pPr algn="ctr">
                <a:lnSpc>
                  <a:spcPct val="150000"/>
                </a:lnSpc>
              </a:pPr>
              <a:r>
                <a:rPr lang="en-US" sz="750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49.064 KK</a:t>
              </a:r>
            </a:p>
            <a:p>
              <a:pPr algn="ctr">
                <a:lnSpc>
                  <a:spcPct val="150000"/>
                </a:lnSpc>
              </a:pPr>
              <a:r>
                <a:rPr lang="en-US" sz="750" dirty="0" err="1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Rp</a:t>
              </a:r>
              <a:r>
                <a:rPr lang="en-US" sz="750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. 4.906.400.000</a:t>
              </a:r>
              <a:endParaRPr lang="en-US" sz="675" dirty="0">
                <a:solidFill>
                  <a:schemeClr val="bg1"/>
                </a:solidFill>
                <a:latin typeface="Berlin Sans FB" pitchFamily="34" charset="0"/>
                <a:ea typeface="Calibri"/>
                <a:cs typeface="Times New Roman"/>
              </a:endParaRPr>
            </a:p>
          </p:txBody>
        </p:sp>
        <p:sp>
          <p:nvSpPr>
            <p:cNvPr id="67" name="Text Box 2"/>
            <p:cNvSpPr txBox="1">
              <a:spLocks noChangeArrowheads="1"/>
            </p:cNvSpPr>
            <p:nvPr/>
          </p:nvSpPr>
          <p:spPr bwMode="auto">
            <a:xfrm>
              <a:off x="682394" y="4210097"/>
              <a:ext cx="1376783" cy="694300"/>
            </a:xfrm>
            <a:prstGeom prst="rect">
              <a:avLst/>
            </a:prstGeom>
            <a:grpFill/>
            <a:ln w="2857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68580" tIns="34290" rIns="68580" bIns="34290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88" u="sng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BARITO KUALA</a:t>
              </a:r>
            </a:p>
            <a:p>
              <a:pPr algn="ctr">
                <a:lnSpc>
                  <a:spcPct val="150000"/>
                </a:lnSpc>
              </a:pPr>
              <a:r>
                <a:rPr lang="en-US" sz="750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15.529 KK</a:t>
              </a:r>
            </a:p>
            <a:p>
              <a:pPr algn="ctr">
                <a:lnSpc>
                  <a:spcPct val="150000"/>
                </a:lnSpc>
              </a:pPr>
              <a:r>
                <a:rPr lang="en-US" sz="750" dirty="0" err="1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Rp</a:t>
              </a:r>
              <a:r>
                <a:rPr lang="en-US" sz="750" dirty="0">
                  <a:solidFill>
                    <a:schemeClr val="bg1"/>
                  </a:solidFill>
                  <a:latin typeface="Berlin Sans FB" pitchFamily="34" charset="0"/>
                  <a:ea typeface="Calibri"/>
                  <a:cs typeface="Tahoma"/>
                </a:rPr>
                <a:t>. 1.552.900.000</a:t>
              </a:r>
              <a:endParaRPr lang="en-US" sz="675" dirty="0">
                <a:solidFill>
                  <a:schemeClr val="bg1"/>
                </a:solidFill>
                <a:latin typeface="Berlin Sans FB" pitchFamily="34" charset="0"/>
                <a:ea typeface="Calibri"/>
                <a:cs typeface="Times New Roman"/>
              </a:endParaRPr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2673810" y="1854052"/>
            <a:ext cx="3471406" cy="2508201"/>
            <a:chOff x="1922329" y="2472069"/>
            <a:chExt cx="4628541" cy="3344268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3026585" y="3284593"/>
              <a:ext cx="740198" cy="869757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3230088" y="2472069"/>
              <a:ext cx="536694" cy="1062634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4026090" y="2472069"/>
              <a:ext cx="1269241" cy="652097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5570562" y="5020957"/>
              <a:ext cx="853989" cy="1418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5110502" y="5391687"/>
              <a:ext cx="1033339" cy="42465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2303897" y="3693604"/>
              <a:ext cx="1230874" cy="76306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1922329" y="5166637"/>
              <a:ext cx="679346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2303897" y="5471712"/>
              <a:ext cx="709685" cy="344625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3132161" y="4210097"/>
              <a:ext cx="3418709" cy="1024617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4178490" y="3124166"/>
              <a:ext cx="1882226" cy="320854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 flipV="1">
              <a:off x="2059177" y="4318860"/>
              <a:ext cx="856882" cy="249154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9249" y="1447864"/>
            <a:ext cx="705704" cy="705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1493" y="1481490"/>
            <a:ext cx="598283" cy="78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999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81022" y="99564"/>
            <a:ext cx="6403769" cy="623248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800" dirty="0">
                <a:ln w="0"/>
                <a:solidFill>
                  <a:srgbClr val="002060"/>
                </a:solidFill>
              </a:rPr>
              <a:t>REALISASI JARING PENGAMAN SOSIAL</a:t>
            </a:r>
          </a:p>
          <a:p>
            <a:pPr algn="ctr"/>
            <a:r>
              <a:rPr lang="en-US" sz="1800" dirty="0">
                <a:ln w="0"/>
                <a:solidFill>
                  <a:srgbClr val="002060"/>
                </a:solidFill>
              </a:rPr>
              <a:t>MASYARAKAT TERDAMPAK COVID-19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44132"/>
              </p:ext>
            </p:extLst>
          </p:nvPr>
        </p:nvGraphicFramePr>
        <p:xfrm>
          <a:off x="404038" y="740399"/>
          <a:ext cx="8463514" cy="4338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2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6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97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14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30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690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864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90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NO.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KABUPATEN / KOTA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TANGGAL TRANSFER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RINCIAN PERHITUNGAN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JUMLAH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0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Volume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Satuan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Harga Satuan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51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TAHAP 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   157.680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>
                          <a:effectLst/>
                        </a:rPr>
                        <a:t>OB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>
                          <a:effectLst/>
                        </a:rPr>
                        <a:t> Rp              100.000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</a:rPr>
                        <a:t>Rp</a:t>
                      </a:r>
                      <a:r>
                        <a:rPr lang="en-US" sz="900" b="1" u="none" strike="noStrike" dirty="0">
                          <a:effectLst/>
                        </a:rPr>
                        <a:t>  15.768.000.000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Kabupaten Kotabaru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 Mei 2020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   6.720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     100.000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672.000.000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2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Kota Banjarmasin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12 Mei 2020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 30.340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     100.000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3.034.000.000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Kabupaten Hulu Sungai Selatan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12 Mei 2020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      802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     100.000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 80.200.000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2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Kabupaten Hulu Sungai Utara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13 Mei 2020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   2.438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     100.000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243.800.000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2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Kabupaten Tabalong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13 Mei 2020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 13.209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     100.000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1.320.900.000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2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Kota Banjarbaru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19 Mei 2020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 12.457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     100.000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1.245.700.000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2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Kabupaten Banjar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27 Mei 2020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 49.064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     100.000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4.906.400.000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2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Kabupaten Tanah Bumbu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27 Mei 2020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 17.275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     100.000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1.727.500.000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2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Kabupaten Balangan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27 Mei 2020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      375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     100.000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 37.500.000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2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Kabupaten Tapin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09 Juni 2020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   5.000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     100.000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500.000.000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2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Kabupaten Barito Kuala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15 Juni 2020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 20.000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     100.000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2.000.000.000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251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TAHAP 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       2.806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OB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</a:rPr>
                        <a:t>Rp</a:t>
                      </a:r>
                      <a:r>
                        <a:rPr lang="en-US" sz="900" b="1" u="none" strike="noStrike" dirty="0">
                          <a:effectLst/>
                        </a:rPr>
                        <a:t>              100.000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</a:rPr>
                        <a:t>Rp</a:t>
                      </a:r>
                      <a:r>
                        <a:rPr lang="en-US" sz="900" b="1" u="none" strike="noStrike" dirty="0">
                          <a:effectLst/>
                        </a:rPr>
                        <a:t>       280.600.000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2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Kabupaten Hulu Sungai Utara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25 Juni 2020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   2.438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     100.000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243.800.000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2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Kabupaten Balangan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25 Juni 2020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      368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     100.000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 36.800.000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251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 dirty="0">
                          <a:effectLst/>
                        </a:rPr>
                        <a:t>JUMLAH ORANG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 dirty="0">
                          <a:effectLst/>
                        </a:rPr>
                        <a:t> 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1" u="none" strike="noStrike" dirty="0">
                          <a:effectLst/>
                        </a:rPr>
                        <a:t>  163.292 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1" u="none" strike="noStrike" dirty="0">
                          <a:effectLst/>
                        </a:rPr>
                        <a:t> OB 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 dirty="0">
                          <a:effectLst/>
                        </a:rPr>
                        <a:t>JUMLAH REALISASI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1" u="none" strike="noStrike" dirty="0">
                          <a:effectLst/>
                        </a:rPr>
                        <a:t> </a:t>
                      </a:r>
                      <a:r>
                        <a:rPr lang="en-US" sz="900" b="1" i="1" u="none" strike="noStrike" dirty="0" err="1">
                          <a:effectLst/>
                        </a:rPr>
                        <a:t>Rp</a:t>
                      </a:r>
                      <a:r>
                        <a:rPr lang="en-US" sz="900" b="1" i="1" u="none" strike="noStrike" dirty="0">
                          <a:effectLst/>
                        </a:rPr>
                        <a:t>  16.329.200.000 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3" marR="6863" marT="6863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5413829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9902" y="138711"/>
            <a:ext cx="6864195" cy="53091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500" dirty="0">
                <a:solidFill>
                  <a:srgbClr val="002060"/>
                </a:solidFill>
              </a:rPr>
              <a:t>REALISASI BANTUAN TERHADAP KELUARGA PDP DAN OTG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1500" dirty="0">
                <a:solidFill>
                  <a:srgbClr val="002060"/>
                </a:solidFill>
              </a:rPr>
              <a:t>TERKONFIRMASI COVID-19 YANG DI KARANTINA MANDIRI KHUSUS</a:t>
            </a:r>
            <a:endParaRPr lang="en-US" sz="15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2358109"/>
              </p:ext>
            </p:extLst>
          </p:nvPr>
        </p:nvGraphicFramePr>
        <p:xfrm>
          <a:off x="404036" y="749147"/>
          <a:ext cx="8112643" cy="41093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1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55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4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85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56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406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1671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653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NO.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TEMPAT KARANTINA MANDIRI KHUSUS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TANGGAL TRANSFER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RINCIAN PERHITUNGAN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JUMLAH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Volume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effectLst/>
                        </a:rPr>
                        <a:t>Satuan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effectLst/>
                        </a:rPr>
                        <a:t>Harga</a:t>
                      </a:r>
                      <a:r>
                        <a:rPr lang="en-US" sz="900" b="1" u="none" strike="noStrike" dirty="0">
                          <a:effectLst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</a:rPr>
                        <a:t>Satuan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effectLst/>
                        </a:rPr>
                        <a:t>Biaya</a:t>
                      </a:r>
                      <a:r>
                        <a:rPr lang="en-US" sz="900" b="1" u="none" strike="noStrike" dirty="0">
                          <a:effectLst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</a:rPr>
                        <a:t>Operasional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99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TAHAP 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29 Mei 2020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        84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OB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>
                          <a:effectLst/>
                        </a:rPr>
                        <a:t> Rp    350.000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>
                          <a:effectLst/>
                        </a:rPr>
                        <a:t> Rp              14.000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</a:rPr>
                        <a:t>Rp</a:t>
                      </a:r>
                      <a:r>
                        <a:rPr lang="en-US" sz="900" b="1" u="none" strike="noStrike" dirty="0">
                          <a:effectLst/>
                        </a:rPr>
                        <a:t>    30.576.000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9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Karantina Ambulung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    71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OB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350.000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     14.000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25.844.000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09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Karantina Bapelkes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    13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OB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350.000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     14.000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4.732.000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99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TAHAP 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09 </a:t>
                      </a:r>
                      <a:r>
                        <a:rPr lang="en-US" sz="900" b="1" u="none" strike="noStrike" dirty="0" err="1">
                          <a:effectLst/>
                        </a:rPr>
                        <a:t>Juni</a:t>
                      </a:r>
                      <a:r>
                        <a:rPr lang="en-US" sz="900" b="1" u="none" strike="noStrike" dirty="0">
                          <a:effectLst/>
                        </a:rPr>
                        <a:t> 2020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      103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OB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</a:rPr>
                        <a:t>Rp</a:t>
                      </a:r>
                      <a:r>
                        <a:rPr lang="en-US" sz="900" b="1" u="none" strike="noStrike" dirty="0">
                          <a:effectLst/>
                        </a:rPr>
                        <a:t>    350.000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</a:rPr>
                        <a:t>Rp</a:t>
                      </a:r>
                      <a:r>
                        <a:rPr lang="en-US" sz="900" b="1" u="none" strike="noStrike" dirty="0">
                          <a:effectLst/>
                        </a:rPr>
                        <a:t>              14.000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</a:rPr>
                        <a:t>Rp</a:t>
                      </a:r>
                      <a:r>
                        <a:rPr lang="en-US" sz="900" b="1" u="none" strike="noStrike" dirty="0">
                          <a:effectLst/>
                        </a:rPr>
                        <a:t>    37.492.000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09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</a:rPr>
                        <a:t>Karantina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Tabalong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      6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OB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350.000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     14.000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2.184.000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09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</a:rPr>
                        <a:t>Karantina</a:t>
                      </a:r>
                      <a:r>
                        <a:rPr lang="en-US" sz="900" u="none" strike="noStrike" dirty="0">
                          <a:effectLst/>
                        </a:rPr>
                        <a:t> Tanah </a:t>
                      </a:r>
                      <a:r>
                        <a:rPr lang="en-US" sz="900" u="none" strike="noStrike" dirty="0" err="1">
                          <a:effectLst/>
                        </a:rPr>
                        <a:t>Bumbu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    59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OB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350.000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     14.000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21.476.000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09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</a:rPr>
                        <a:t>Karantina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Kotabaru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      7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350.000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     14.000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2.548.000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09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</a:rPr>
                        <a:t>Karantina</a:t>
                      </a:r>
                      <a:r>
                        <a:rPr lang="en-US" sz="900" u="none" strike="noStrike" dirty="0">
                          <a:effectLst/>
                        </a:rPr>
                        <a:t> Banjarmasin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    24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350.000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     14.000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8.736.000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09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</a:rPr>
                        <a:t>Karantina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Tapin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      7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350.000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     14.000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2.548.000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099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TAHAP 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16 </a:t>
                      </a:r>
                      <a:r>
                        <a:rPr lang="en-US" sz="900" b="1" u="none" strike="noStrike" dirty="0" err="1">
                          <a:effectLst/>
                        </a:rPr>
                        <a:t>Juni</a:t>
                      </a:r>
                      <a:r>
                        <a:rPr lang="en-US" sz="900" b="1" u="none" strike="noStrike" dirty="0">
                          <a:effectLst/>
                        </a:rPr>
                        <a:t> 2020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      180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OB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</a:rPr>
                        <a:t>Rp</a:t>
                      </a:r>
                      <a:r>
                        <a:rPr lang="en-US" sz="900" b="1" u="none" strike="noStrike" dirty="0">
                          <a:effectLst/>
                        </a:rPr>
                        <a:t>    350.000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</a:rPr>
                        <a:t>Rp</a:t>
                      </a:r>
                      <a:r>
                        <a:rPr lang="en-US" sz="900" b="1" u="none" strike="noStrike" dirty="0">
                          <a:effectLst/>
                        </a:rPr>
                        <a:t>              14.000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</a:rPr>
                        <a:t>Rp</a:t>
                      </a:r>
                      <a:r>
                        <a:rPr lang="en-US" sz="900" b="1" u="none" strike="noStrike" dirty="0">
                          <a:effectLst/>
                        </a:rPr>
                        <a:t>    65.520.000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09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</a:rPr>
                        <a:t>Karantina</a:t>
                      </a:r>
                      <a:r>
                        <a:rPr lang="en-US" sz="900" u="none" strike="noStrike" dirty="0">
                          <a:effectLst/>
                        </a:rPr>
                        <a:t> Tanah </a:t>
                      </a:r>
                      <a:r>
                        <a:rPr lang="en-US" sz="900" u="none" strike="noStrike" dirty="0" err="1">
                          <a:effectLst/>
                        </a:rPr>
                        <a:t>Laut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  139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350.000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     14.000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50.596.000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09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</a:rPr>
                        <a:t>Karantina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Banjarbaru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    12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350.000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     14.000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4.368.000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09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</a:rPr>
                        <a:t>Karantina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Tabalong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      1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350.000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     14.000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364.000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09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</a:rPr>
                        <a:t>Karantina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Ambulung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    28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350.000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     14.000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10.192.000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099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TAHAP 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30 </a:t>
                      </a:r>
                      <a:r>
                        <a:rPr lang="en-US" sz="900" b="1" u="none" strike="noStrike" dirty="0" err="1">
                          <a:effectLst/>
                        </a:rPr>
                        <a:t>Juni</a:t>
                      </a:r>
                      <a:r>
                        <a:rPr lang="en-US" sz="900" b="1" u="none" strike="noStrike" dirty="0">
                          <a:effectLst/>
                        </a:rPr>
                        <a:t> 2020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      146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OB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</a:rPr>
                        <a:t>Rp</a:t>
                      </a:r>
                      <a:r>
                        <a:rPr lang="en-US" sz="900" b="1" u="none" strike="noStrike" dirty="0">
                          <a:effectLst/>
                        </a:rPr>
                        <a:t>    350.000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</a:rPr>
                        <a:t>Rp</a:t>
                      </a:r>
                      <a:r>
                        <a:rPr lang="en-US" sz="900" b="1" u="none" strike="noStrike" dirty="0">
                          <a:effectLst/>
                        </a:rPr>
                        <a:t>              14.000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</a:rPr>
                        <a:t>Rp</a:t>
                      </a:r>
                      <a:r>
                        <a:rPr lang="en-US" sz="900" b="1" u="none" strike="noStrike" dirty="0">
                          <a:effectLst/>
                        </a:rPr>
                        <a:t>    53.144.000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09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</a:rPr>
                        <a:t>Karantina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Kotabaru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    31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350.000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     14.000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11.284.000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09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</a:rPr>
                        <a:t>Karantina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Ambulung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    57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350.000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     14.000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20.748.000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09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</a:rPr>
                        <a:t>Karantina</a:t>
                      </a:r>
                      <a:r>
                        <a:rPr lang="en-US" sz="900" u="none" strike="noStrike" dirty="0">
                          <a:effectLst/>
                        </a:rPr>
                        <a:t> Barito Kuala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    17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350.000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     14.000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6.188.000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09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</a:rPr>
                        <a:t>Karantina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r>
                        <a:rPr lang="en-US" sz="900" u="none" strike="noStrike" dirty="0" err="1">
                          <a:effectLst/>
                        </a:rPr>
                        <a:t>Bapelkes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    41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OB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350.000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     14.000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14.924.000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099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 dirty="0">
                          <a:effectLst/>
                        </a:rPr>
                        <a:t>JUMLAH ORANG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 dirty="0">
                          <a:effectLst/>
                        </a:rPr>
                        <a:t> 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 dirty="0">
                          <a:effectLst/>
                        </a:rPr>
                        <a:t>     513 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1" u="none" strike="noStrike" dirty="0">
                          <a:effectLst/>
                        </a:rPr>
                        <a:t>OB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 dirty="0">
                          <a:effectLst/>
                        </a:rPr>
                        <a:t>JUMLAH REALISASI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1" u="none" strike="noStrike" dirty="0">
                          <a:effectLst/>
                        </a:rPr>
                        <a:t> </a:t>
                      </a:r>
                      <a:r>
                        <a:rPr lang="en-US" sz="900" b="1" i="1" u="none" strike="noStrike" dirty="0" err="1">
                          <a:effectLst/>
                        </a:rPr>
                        <a:t>Rp</a:t>
                      </a:r>
                      <a:r>
                        <a:rPr lang="en-US" sz="900" b="1" i="1" u="none" strike="noStrike" dirty="0">
                          <a:effectLst/>
                        </a:rPr>
                        <a:t>  186.732.000 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750" marR="5750" marT="5750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47810238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5471" y="847838"/>
            <a:ext cx="6033530" cy="346249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1800" b="1" dirty="0">
                <a:solidFill>
                  <a:srgbClr val="002060"/>
                </a:solidFill>
              </a:rPr>
              <a:t>BANTUAN TERHADAP IKM TERDAMPAK COVID-19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6371244"/>
              </p:ext>
            </p:extLst>
          </p:nvPr>
        </p:nvGraphicFramePr>
        <p:xfrm>
          <a:off x="837282" y="1429345"/>
          <a:ext cx="7711807" cy="22920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42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8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79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898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755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457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NO.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KABUPATEN / KOTA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TANGGAL TRANSFER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RINCIAN PERHITUNGAN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JUMLAH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Volume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effectLst/>
                        </a:rPr>
                        <a:t>Satuan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effectLst/>
                        </a:rPr>
                        <a:t>Harga</a:t>
                      </a:r>
                      <a:r>
                        <a:rPr lang="en-US" sz="900" b="1" u="none" strike="noStrike" dirty="0">
                          <a:effectLst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</a:rPr>
                        <a:t>Satuan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7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Kota Banjarmasin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08 </a:t>
                      </a:r>
                      <a:r>
                        <a:rPr lang="en-US" sz="900" u="none" strike="noStrike" dirty="0" err="1">
                          <a:effectLst/>
                        </a:rPr>
                        <a:t>Juni</a:t>
                      </a:r>
                      <a:r>
                        <a:rPr lang="en-US" sz="900" u="none" strike="noStrike" dirty="0">
                          <a:effectLst/>
                        </a:rPr>
                        <a:t> 2020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     296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OB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                      100.000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 Rp  29.600.000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7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 dirty="0">
                          <a:effectLst/>
                        </a:rPr>
                        <a:t>JUMLAH ORANG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 dirty="0">
                          <a:effectLst/>
                        </a:rPr>
                        <a:t> 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 dirty="0">
                          <a:effectLst/>
                        </a:rPr>
                        <a:t>     296 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1" u="none" strike="noStrike" dirty="0">
                          <a:effectLst/>
                        </a:rPr>
                        <a:t>OB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1" u="none" strike="noStrike" dirty="0">
                          <a:effectLst/>
                        </a:rPr>
                        <a:t>JUMLAH REALISASI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1" u="none" strike="noStrike" dirty="0">
                          <a:effectLst/>
                        </a:rPr>
                        <a:t> </a:t>
                      </a:r>
                      <a:r>
                        <a:rPr lang="en-US" sz="900" b="1" i="1" u="none" strike="noStrike" dirty="0" err="1">
                          <a:effectLst/>
                        </a:rPr>
                        <a:t>Rp</a:t>
                      </a:r>
                      <a:r>
                        <a:rPr lang="en-US" sz="900" b="1" i="1" u="none" strike="noStrike" dirty="0">
                          <a:effectLst/>
                        </a:rPr>
                        <a:t>  29.600.000 </a:t>
                      </a:r>
                      <a:endParaRPr lang="en-US" sz="9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12359880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098" y="406895"/>
            <a:ext cx="7964128" cy="931024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800" dirty="0">
                <a:ln w="0"/>
                <a:solidFill>
                  <a:srgbClr val="002060"/>
                </a:solidFill>
              </a:rPr>
              <a:t>MEKANISME DAN PERTANGGUNGJAWABAN</a:t>
            </a:r>
          </a:p>
          <a:p>
            <a:r>
              <a:rPr lang="en-US" sz="2800" dirty="0">
                <a:ln w="0"/>
                <a:solidFill>
                  <a:srgbClr val="002060"/>
                </a:solidFill>
              </a:rPr>
              <a:t>BANTUAN JARING PENGAMAN SOSIAL</a:t>
            </a:r>
          </a:p>
        </p:txBody>
      </p:sp>
      <p:sp>
        <p:nvSpPr>
          <p:cNvPr id="8" name="Rectangle 7"/>
          <p:cNvSpPr/>
          <p:nvPr/>
        </p:nvSpPr>
        <p:spPr>
          <a:xfrm>
            <a:off x="2033651" y="1214807"/>
            <a:ext cx="4960916" cy="23083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lvl="0">
              <a:spcBef>
                <a:spcPct val="0"/>
              </a:spcBef>
              <a:defRPr/>
            </a:pPr>
            <a:endParaRPr lang="en-US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1374" y="1563771"/>
            <a:ext cx="7267378" cy="302390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214313" indent="-214313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1600" dirty="0"/>
              <a:t>KELENGKAPAN ADMINISTRASI HIBAH JARING PENGAMAN SOSIAL BERUPA NPHD, SPTJM, BAP DAN KWITANSI</a:t>
            </a:r>
          </a:p>
          <a:p>
            <a:pPr lvl="0">
              <a:spcBef>
                <a:spcPct val="0"/>
              </a:spcBef>
              <a:defRPr/>
            </a:pPr>
            <a:endParaRPr lang="en-US" sz="1600" dirty="0"/>
          </a:p>
          <a:p>
            <a:pPr marL="214313" indent="-214313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1600" dirty="0"/>
              <a:t>BANTUAN UNTUK KAB/KOTA DITRANSFER KE GUGUS TUGAS KAB/KOTA (UNTUK KARANTINA KHUSUS BEKERJASAMA DENGAN KANTOR POS)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14313" indent="-214313">
              <a:spcBef>
                <a:spcPct val="0"/>
              </a:spcBef>
              <a:buFont typeface="Wingdings" pitchFamily="2" charset="2"/>
              <a:buChar char="q"/>
              <a:defRPr/>
            </a:pP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14313" indent="-214313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1600" dirty="0"/>
              <a:t>PERTANGGUNGJAWABAN BANTUAN JARING PENGAMAN SOSIAL BERUPA TANDA TERIMA DAN FOTOCOPY KTP PENERIMA BANTUAN (UNTUK KARANTINA KHUSUS DILENGKAPI DENGAN FOTOCOPY KARTU KELUARGA)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14313" indent="-214313">
              <a:spcBef>
                <a:spcPct val="0"/>
              </a:spcBef>
              <a:buFont typeface="Wingdings" pitchFamily="2" charset="2"/>
              <a:buChar char="q"/>
              <a:defRPr/>
            </a:pP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17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>
            <a:extLst>
              <a:ext uri="{FF2B5EF4-FFF2-40B4-BE49-F238E27FC236}">
                <a16:creationId xmlns:a16="http://schemas.microsoft.com/office/drawing/2014/main" xmlns="" id="{81F79AC9-C466-4D0D-8C1D-C19C27F9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730" y="1851902"/>
            <a:ext cx="3758824" cy="1439695"/>
          </a:xfrm>
        </p:spPr>
        <p:txBody>
          <a:bodyPr/>
          <a:lstStyle/>
          <a:p>
            <a:pPr algn="ctr"/>
            <a:r>
              <a:rPr lang="en-US" altLang="en-US" sz="3200" dirty="0"/>
              <a:t>KEGIATAN DAN ANGGARAN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175666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1"/>
          <p:cNvSpPr txBox="1">
            <a:spLocks noGrp="1"/>
          </p:cNvSpPr>
          <p:nvPr>
            <p:ph type="title"/>
          </p:nvPr>
        </p:nvSpPr>
        <p:spPr>
          <a:xfrm>
            <a:off x="782241" y="1708975"/>
            <a:ext cx="7579519" cy="8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UPDATE SITUASI COVID-19</a:t>
            </a:r>
            <a:endParaRPr sz="5400" dirty="0"/>
          </a:p>
        </p:txBody>
      </p:sp>
      <p:cxnSp>
        <p:nvCxnSpPr>
          <p:cNvPr id="614" name="Google Shape;614;p31"/>
          <p:cNvCxnSpPr/>
          <p:nvPr/>
        </p:nvCxnSpPr>
        <p:spPr>
          <a:xfrm>
            <a:off x="3748050" y="2743103"/>
            <a:ext cx="1647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xmlns="" val="1243440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/>
        </p:nvSpPr>
        <p:spPr>
          <a:xfrm>
            <a:off x="696595" y="320675"/>
            <a:ext cx="7165975" cy="871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rmAutofit fontScale="6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Share" panose="02000506040000020004"/>
              <a:buNone/>
              <a:defRPr sz="3300" b="1" i="0" u="none" strike="noStrike" cap="none">
                <a:solidFill>
                  <a:schemeClr val="accent3"/>
                </a:solidFill>
                <a:latin typeface="Share" panose="02000506040000020004"/>
                <a:ea typeface="Share" panose="02000506040000020004"/>
                <a:cs typeface="Share" panose="02000506040000020004"/>
                <a:sym typeface="Share" panose="020005060400000200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 panose="00000500000000000000"/>
              <a:buNone/>
              <a:defRPr sz="3300" b="1" i="0" u="none" strike="noStrike" cap="none">
                <a:solidFill>
                  <a:schemeClr val="accent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 panose="00000500000000000000"/>
              <a:buNone/>
              <a:defRPr sz="3300" b="1" i="0" u="none" strike="noStrike" cap="none">
                <a:solidFill>
                  <a:schemeClr val="accent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 panose="00000500000000000000"/>
              <a:buNone/>
              <a:defRPr sz="3300" b="1" i="0" u="none" strike="noStrike" cap="none">
                <a:solidFill>
                  <a:schemeClr val="accent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 panose="00000500000000000000"/>
              <a:buNone/>
              <a:defRPr sz="3300" b="1" i="0" u="none" strike="noStrike" cap="none">
                <a:solidFill>
                  <a:schemeClr val="accent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 panose="00000500000000000000"/>
              <a:buNone/>
              <a:defRPr sz="3300" b="1" i="0" u="none" strike="noStrike" cap="none">
                <a:solidFill>
                  <a:schemeClr val="accent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 panose="00000500000000000000"/>
              <a:buNone/>
              <a:defRPr sz="3300" b="1" i="0" u="none" strike="noStrike" cap="none">
                <a:solidFill>
                  <a:schemeClr val="accent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 panose="00000500000000000000"/>
              <a:buNone/>
              <a:defRPr sz="3300" b="1" i="0" u="none" strike="noStrike" cap="none">
                <a:solidFill>
                  <a:schemeClr val="accent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00"/>
              <a:buFont typeface="Montserrat" panose="00000500000000000000"/>
              <a:buNone/>
              <a:defRPr sz="3300" b="1" i="0" u="none" strike="noStrike" cap="none">
                <a:solidFill>
                  <a:schemeClr val="accent3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>
            <a:pPr algn="ctr"/>
            <a:r>
              <a:rPr lang="id-ID" sz="2700" dirty="0"/>
              <a:t>ESTIMASI </a:t>
            </a:r>
            <a:r>
              <a:rPr lang="en-US" altLang="id-ID" sz="2700" dirty="0"/>
              <a:t>KEBUTUHAN BELANJA</a:t>
            </a:r>
            <a:endParaRPr lang="id-ID" sz="2700" dirty="0"/>
          </a:p>
          <a:p>
            <a:pPr algn="ctr"/>
            <a:r>
              <a:rPr lang="en-US" altLang="id-ID" sz="2700" dirty="0"/>
              <a:t>KEGIATAN KIE DAN KARANTINA</a:t>
            </a:r>
          </a:p>
          <a:p>
            <a:pPr algn="ctr"/>
            <a:r>
              <a:rPr lang="en-US" altLang="id-ID" sz="2700" dirty="0"/>
              <a:t>(Asumsi kebutuhan s.d. Desember 2020)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196340" y="1191895"/>
          <a:ext cx="6617335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755"/>
                <a:gridCol w="3314700"/>
                <a:gridCol w="1353185"/>
                <a:gridCol w="1369695"/>
              </a:tblGrid>
              <a:tr h="42418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No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Keterangan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Per bulan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Jumlah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(6 bulan)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RAB kegiatan KIE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2.858.000.000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2.858.000.000 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2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RAB Personil TGC dan Tim Pendukung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10.763.610.000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10.763.610.000 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3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Karantina Ambulung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1.461.044.450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10.227.311.150 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4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Karantina Bapelkes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1.489.254.450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10.424.781.150 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5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Karantina BPSDM Panglima Batur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1.713.844.450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11.996.911.150 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6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Karantina Asrama Haji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2.206.474.450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15.445.321.150 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7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Karantina RS Stagen Banjarbaru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2.791.250.000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3.426.000.000 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8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Karantina SPN Polda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1.329.604.450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9.470.531.150 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9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Karantina SLB-C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1.806.539.450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12.839.076.150 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10</a:t>
                      </a: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Hotel untuk Tenaga Kesehatan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63.000.000.000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63.000.000.000 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2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Total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89.419.621.700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150.451.541.900 </a:t>
                      </a:r>
                    </a:p>
                  </a:txBody>
                  <a:tcPr marL="12700" marR="12700" marT="12700" anchor="b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57250" y="111760"/>
            <a:ext cx="7429500" cy="883285"/>
          </a:xfrm>
        </p:spPr>
        <p:txBody>
          <a:bodyPr/>
          <a:lstStyle/>
          <a:p>
            <a:pPr algn="ctr"/>
            <a:r>
              <a:rPr lang="en-US" sz="2800"/>
              <a:t>PERKIRAAN DANA UNTUK JPS</a:t>
            </a:r>
            <a:br>
              <a:rPr lang="en-US" sz="2800"/>
            </a:br>
            <a:r>
              <a:rPr lang="en-US" sz="2800"/>
              <a:t>(Selama 6 Bulan Kedepan) 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539115" y="1246505"/>
          <a:ext cx="8304530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570"/>
                <a:gridCol w="3209925"/>
                <a:gridCol w="861060"/>
                <a:gridCol w="930910"/>
                <a:gridCol w="774065"/>
                <a:gridCol w="1038860"/>
                <a:gridCol w="993140"/>
              </a:tblGrid>
              <a:tr h="36385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NO.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URAIAN KEGIATAN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VOLUME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SATUAN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HARGA SATUAN </a:t>
                      </a:r>
                    </a:p>
                    <a:p>
                      <a:pPr mar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(Rp.)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JUMLAH TOTAL (Rp.)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KET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JPS Masyarakat Terdampak Covid-19 (12 Kab/Kota)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1.305.720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KK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100.000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130.572.000.000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endParaRPr lang="en-US" sz="10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2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JPS IKM Terdampak Covid-19(13 Kab/Kota)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22.480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KK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100.000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2.248.000.000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endParaRPr lang="en-US" sz="10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3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JPS UMKM Terdampak Covid-19(5 Kab/Kota)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16.672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KK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100.000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1.667.200.000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endParaRPr lang="en-US" sz="10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4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JPS Kesra (13 Kab/Kota)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64.152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KK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100.000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6.415.200.000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endParaRPr lang="en-US" sz="10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5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JPS Disbunak (9 Kab/Kota)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endParaRPr lang="en-US" sz="10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None/>
                      </a:pPr>
                      <a:endParaRPr lang="en-US" sz="10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endParaRPr lang="en-US" sz="10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endParaRPr lang="en-US" sz="10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endParaRPr lang="en-US" sz="10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None/>
                      </a:pPr>
                      <a:endParaRPr lang="en-US" sz="10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- Buruh sadap karet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25.056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KK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100.000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2.505.600.000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endParaRPr lang="en-US" sz="10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6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JPS Perhubungan (2 Kab)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2.296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KK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100.000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229.600.000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endParaRPr lang="en-US" sz="10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7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JPS Disnakertrans (Pekerja Dirumahkan, Pekerja PHK dan Buruh Harian Lepas) (13 Kab/Kota)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65.992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KK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100.000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6.599.200.000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endParaRPr lang="en-US" sz="10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8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Karantina Mandiri Khusus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4.800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KK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350.000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1.680.000.000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endParaRPr lang="en-US" sz="10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None/>
                      </a:pPr>
                      <a:endParaRPr lang="en-US" sz="10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Biaya Operasional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4.800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KK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14.000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67.200.000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endParaRPr lang="en-US" sz="10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510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JUMLAH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1.511.976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None/>
                      </a:pPr>
                      <a:endParaRPr lang="en-US" sz="1000" b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endParaRPr lang="en-US" sz="1000" b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80000"/>
                        </a:lnSpc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 151.984.000.000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None/>
                      </a:pPr>
                      <a:endParaRPr lang="en-US" sz="1000" b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le 1">
            <a:extLst>
              <a:ext uri="{FF2B5EF4-FFF2-40B4-BE49-F238E27FC236}">
                <a16:creationId xmlns:a16="http://schemas.microsoft.com/office/drawing/2014/main" xmlns="" id="{0D787F92-0F26-4526-ACF3-CE0E80941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000" y="-167194"/>
            <a:ext cx="4530000" cy="1164938"/>
          </a:xfrm>
        </p:spPr>
        <p:txBody>
          <a:bodyPr/>
          <a:lstStyle/>
          <a:p>
            <a:pPr algn="ctr"/>
            <a:r>
              <a:rPr lang="en-US" altLang="en-US" sz="2700" dirty="0"/>
              <a:t>INSENTIF PETUGAS</a:t>
            </a:r>
            <a:endParaRPr lang="id-ID" altLang="en-US" sz="2700" dirty="0"/>
          </a:p>
        </p:txBody>
      </p:sp>
      <p:graphicFrame>
        <p:nvGraphicFramePr>
          <p:cNvPr id="5" name="Content Placeholder 15">
            <a:extLst>
              <a:ext uri="{FF2B5EF4-FFF2-40B4-BE49-F238E27FC236}">
                <a16:creationId xmlns:a16="http://schemas.microsoft.com/office/drawing/2014/main" xmlns="" id="{1D3A5BEC-D965-476D-B8F6-57719BE28C17}"/>
              </a:ext>
            </a:extLst>
          </p:cNvPr>
          <p:cNvGraphicFramePr>
            <a:graphicFrameLocks/>
          </p:cNvGraphicFramePr>
          <p:nvPr/>
        </p:nvGraphicFramePr>
        <p:xfrm>
          <a:off x="678657" y="602457"/>
          <a:ext cx="7886700" cy="4381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1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54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47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20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52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302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No.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solidFill>
                            <a:schemeClr val="tx1"/>
                          </a:solidFill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Nama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solidFill>
                            <a:schemeClr val="tx1"/>
                          </a:solidFill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Rincian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solidFill>
                            <a:schemeClr val="tx1"/>
                          </a:solidFill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Jumlah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solidFill>
                            <a:schemeClr val="tx1"/>
                          </a:solidFill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Keterangan</a:t>
                      </a:r>
                    </a:p>
                  </a:txBody>
                  <a:tcPr marL="7144" marR="7144" marT="714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02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RSU ULIN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341X 155.000 X 30 HARI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1.585.650.000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SUDAH DIBAYAR</a:t>
                      </a:r>
                    </a:p>
                  </a:txBody>
                  <a:tcPr marL="7144" marR="7144" marT="7146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0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2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RSU ANSARI SALEH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363 X 155.000 X 30 HARI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1.687.950.000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SUDAH DIBAYAR</a:t>
                      </a:r>
                    </a:p>
                  </a:txBody>
                  <a:tcPr marL="7144" marR="7144" marT="7146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0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3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KARANTINA AMBULUNG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92 X 155.000 X 30 HARI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427.800.000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SUDAH DIBAYAR</a:t>
                      </a:r>
                    </a:p>
                  </a:txBody>
                  <a:tcPr marL="7144" marR="7144" marT="7146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0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4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KARANTINA BAPELKES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53 X 155.000 X 30 HARI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246.450.000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SUDAH DIBAYAR</a:t>
                      </a:r>
                    </a:p>
                  </a:txBody>
                  <a:tcPr marL="7144" marR="7144" marT="7146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0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5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GUGUS TUGAS COVID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155X155.000 X 30 HARI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720.750.000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SUDAH DIBAYAR</a:t>
                      </a:r>
                    </a:p>
                  </a:txBody>
                  <a:tcPr marL="7144" marR="7144" marT="7146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30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6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TIM PENDAMPINGAN BRG JASA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33 X 155.000 X 30 HARI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153.450.000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SUDAH DIBAYAR</a:t>
                      </a:r>
                    </a:p>
                  </a:txBody>
                  <a:tcPr marL="7144" marR="7144" marT="7146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30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7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RAB BKD PELAKS REKRUITMENT TENAGA KHUSUS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 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31.800.000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7144" marR="7144" marT="7146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822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 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GAJI (136 ORANG)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 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29.950.000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7144" marR="7144" marT="7146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30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 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UANG LELAH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136 X155.000X 30 HARI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637.050.000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7144" marR="7144" marT="7146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30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8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PENGAWAS TRISAKSI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42 X 155.000 X 14 HARI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91.140.000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SUDAH DIBAYAR</a:t>
                      </a:r>
                    </a:p>
                  </a:txBody>
                  <a:tcPr marL="7144" marR="7144" marT="7146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302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9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AIRPORT SYAMSUDIN NOOR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24 X 155.000 X  14 HARI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52.080.000</a:t>
                      </a:r>
                    </a:p>
                  </a:txBody>
                  <a:tcPr marL="7144" marR="7144" marT="71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SUDAH DIBAYAR</a:t>
                      </a:r>
                    </a:p>
                  </a:txBody>
                  <a:tcPr marL="7144" marR="7144" marT="7146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le 1">
            <a:extLst>
              <a:ext uri="{FF2B5EF4-FFF2-40B4-BE49-F238E27FC236}">
                <a16:creationId xmlns:a16="http://schemas.microsoft.com/office/drawing/2014/main" xmlns="" id="{0D787F92-0F26-4526-ACF3-CE0E80941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000" y="-167194"/>
            <a:ext cx="4530000" cy="1164938"/>
          </a:xfrm>
        </p:spPr>
        <p:txBody>
          <a:bodyPr/>
          <a:lstStyle/>
          <a:p>
            <a:pPr algn="ctr"/>
            <a:r>
              <a:rPr lang="en-US" altLang="en-US" sz="2700" dirty="0"/>
              <a:t>INSENTIF PETUGAS</a:t>
            </a:r>
            <a:endParaRPr lang="id-ID" altLang="en-US" sz="27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04A1CD6-8D8D-48C8-9CDF-5C51CEF30EEB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614362" y="664371"/>
          <a:ext cx="7800975" cy="435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0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10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13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94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4656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dirty="0" err="1">
                          <a:solidFill>
                            <a:schemeClr val="tx1"/>
                          </a:solidFill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No</a:t>
                      </a:r>
                      <a:endParaRPr lang="id-ID" sz="1000" dirty="0">
                        <a:solidFill>
                          <a:schemeClr val="tx1"/>
                        </a:solidFill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>
                          <a:solidFill>
                            <a:schemeClr val="tx1"/>
                          </a:solidFill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Nama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>
                          <a:solidFill>
                            <a:schemeClr val="tx1"/>
                          </a:solidFill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Rincian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>
                          <a:solidFill>
                            <a:schemeClr val="tx1"/>
                          </a:solidFill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Jumlah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000" dirty="0">
                          <a:solidFill>
                            <a:schemeClr val="tx1"/>
                          </a:solidFill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Keterangan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870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PERBATASAN ANJIR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12 X 155.000 X 14 HARI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26.040.000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SUDAH DIBAYAR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870"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TEAM PASAR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260 X 155.000 X 7 HARI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282.100.000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SUDAH DIBAYAR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596"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TGC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290 X 155.000 X 29 HARI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1.303.550.000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596"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BTKL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77 X 155.00 X 29 HARI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346.115.000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870"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PERJALANAN</a:t>
                      </a:r>
                      <a:r>
                        <a:rPr lang="id-ID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DINAS</a:t>
                      </a:r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KIE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26X6 =156X 150.000 X 7 HARI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163.800.000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SUDAH DIBAYAR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9596"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 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TANAH BUMBU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156 X 300.000 X 4 HARI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187.200.000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4870"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 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BATOLA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156 X 150.000 X 4 HARI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93.600.000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SUDAH DIBAYAR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9596"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RS BOEJASIN PLEIHARI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79 X 155.000X 30 HARI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367.350.000.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9596"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RS IDAMAN BANJARBARU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116 X 155.000 X 30 HARI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539.400.000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9596"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RS HASAN BASRI KANDANGAN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47 X 155.000 X 30 HARI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218.550.000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4870"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18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RS SULTAN SURIANSYAH BANJARMASIN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100 X 155.000.000 X 30 HARI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465.000.000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9596"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19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RS BHAYANGKARA BANJARMASIN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53 X155.000 X 30 HARI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246.450.000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9596"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 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 TOTAL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 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d-ID" sz="1000" b="0" i="0" u="none" strike="noStrike">
                          <a:solidFill>
                            <a:srgbClr val="000000"/>
                          </a:solidFill>
                          <a:effectLst/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9.535.875.000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56041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>
            <a:extLst>
              <a:ext uri="{FF2B5EF4-FFF2-40B4-BE49-F238E27FC236}">
                <a16:creationId xmlns:a16="http://schemas.microsoft.com/office/drawing/2014/main" xmlns="" id="{81F79AC9-C466-4D0D-8C1D-C19C27F9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730" y="1851902"/>
            <a:ext cx="3758824" cy="1439695"/>
          </a:xfrm>
        </p:spPr>
        <p:txBody>
          <a:bodyPr/>
          <a:lstStyle/>
          <a:p>
            <a:pPr algn="ctr"/>
            <a:r>
              <a:rPr lang="en-US" altLang="en-US" sz="3200" dirty="0"/>
              <a:t>USULAN KEGIATAN BIDANG PENDIDIKAN KE BPBD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080565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1374" y="406894"/>
            <a:ext cx="7021251" cy="80791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en-US" sz="2400" dirty="0"/>
              <a:t>USULAN KEGIATAN BIDANG PENDIDIKAN KE BPBD MELALUI BELANJA BTT</a:t>
            </a:r>
            <a:endParaRPr lang="en-US" sz="2400" dirty="0">
              <a:ln w="0"/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3651" y="1214807"/>
            <a:ext cx="4960916" cy="23083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lvl="0">
              <a:spcBef>
                <a:spcPct val="0"/>
              </a:spcBef>
              <a:defRPr/>
            </a:pPr>
            <a:endParaRPr lang="en-US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9ED59A-EE78-4488-BF49-E31D3336D4FB}"/>
              </a:ext>
            </a:extLst>
          </p:cNvPr>
          <p:cNvSpPr txBox="1"/>
          <p:nvPr/>
        </p:nvSpPr>
        <p:spPr>
          <a:xfrm>
            <a:off x="594911" y="1751682"/>
            <a:ext cx="7709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</a:t>
            </a:r>
            <a:r>
              <a:rPr lang="en-US" sz="2000" dirty="0" err="1"/>
              <a:t>Kuota</a:t>
            </a:r>
            <a:r>
              <a:rPr lang="en-US" sz="2000" dirty="0"/>
              <a:t> Internet Gratis			Rp 15.532.020.000,-</a:t>
            </a:r>
          </a:p>
          <a:p>
            <a:r>
              <a:rPr lang="en-ID" sz="2000" dirty="0"/>
              <a:t>2. Alat </a:t>
            </a:r>
            <a:r>
              <a:rPr lang="en-ID" sz="2000" dirty="0" err="1"/>
              <a:t>Tulis</a:t>
            </a:r>
            <a:r>
              <a:rPr lang="en-ID" sz="2000" dirty="0"/>
              <a:t> / </a:t>
            </a:r>
            <a:r>
              <a:rPr lang="en-ID" sz="2000" dirty="0" err="1"/>
              <a:t>Peralatan</a:t>
            </a:r>
            <a:r>
              <a:rPr lang="en-ID" sz="2000" dirty="0"/>
              <a:t> </a:t>
            </a:r>
            <a:r>
              <a:rPr lang="en-ID" sz="2000" dirty="0" err="1"/>
              <a:t>Sekolah</a:t>
            </a:r>
            <a:r>
              <a:rPr lang="en-ID" sz="2000" dirty="0"/>
              <a:t>		Rp 18.407.250.000,-</a:t>
            </a:r>
          </a:p>
          <a:p>
            <a:r>
              <a:rPr lang="en-ID" sz="2000" dirty="0"/>
              <a:t>					----------------------------</a:t>
            </a:r>
          </a:p>
          <a:p>
            <a:r>
              <a:rPr lang="en-ID" sz="2000" dirty="0"/>
              <a:t>					</a:t>
            </a:r>
            <a:r>
              <a:rPr lang="en-ID" sz="2000" b="1" dirty="0"/>
              <a:t>Rp 33.939.270.000,-</a:t>
            </a:r>
          </a:p>
        </p:txBody>
      </p:sp>
    </p:spTree>
    <p:extLst>
      <p:ext uri="{BB962C8B-B14F-4D97-AF65-F5344CB8AC3E}">
        <p14:creationId xmlns:p14="http://schemas.microsoft.com/office/powerpoint/2010/main" xmlns="" val="265342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CAB6C05-4FD1-4BC8-AD13-5323CA007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88063"/>
            <a:ext cx="7014727" cy="547670"/>
          </a:xfrm>
        </p:spPr>
        <p:txBody>
          <a:bodyPr/>
          <a:lstStyle/>
          <a:p>
            <a:pPr algn="ctr"/>
            <a:r>
              <a:rPr lang="en-US" altLang="en-US" sz="3200" dirty="0"/>
              <a:t>PENGUATAN SISTEM (KIE)</a:t>
            </a:r>
            <a:endParaRPr lang="en-US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955465C1-B6B7-4BF5-88C0-105DC1D46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570" y="735733"/>
            <a:ext cx="7438030" cy="3387436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  <a:defRPr/>
            </a:pPr>
            <a:r>
              <a:rPr lang="en-ID" sz="1800" dirty="0"/>
              <a:t>Tim </a:t>
            </a:r>
            <a:r>
              <a:rPr lang="en-ID" sz="1800" dirty="0" err="1"/>
              <a:t>Komunikasi</a:t>
            </a:r>
            <a:r>
              <a:rPr lang="en-ID" sz="1800" dirty="0"/>
              <a:t> </a:t>
            </a:r>
            <a:r>
              <a:rPr lang="en-ID" sz="1800" dirty="0" err="1"/>
              <a:t>Informasi</a:t>
            </a:r>
            <a:r>
              <a:rPr lang="en-ID" sz="1800" dirty="0"/>
              <a:t> dan </a:t>
            </a:r>
            <a:r>
              <a:rPr lang="en-ID" sz="1800" dirty="0" err="1"/>
              <a:t>Edukasi</a:t>
            </a:r>
            <a:r>
              <a:rPr lang="en-ID" sz="1800" dirty="0"/>
              <a:t> (KIE) </a:t>
            </a:r>
            <a:r>
              <a:rPr lang="en-ID" sz="1800" dirty="0" err="1"/>
              <a:t>Provinsi</a:t>
            </a:r>
            <a:r>
              <a:rPr lang="en-ID" sz="1800" dirty="0"/>
              <a:t> </a:t>
            </a:r>
            <a:r>
              <a:rPr lang="en-ID" sz="1800" dirty="0" err="1"/>
              <a:t>Kalsel</a:t>
            </a:r>
            <a:r>
              <a:rPr lang="en-ID" sz="1800" dirty="0"/>
              <a:t> </a:t>
            </a:r>
            <a:r>
              <a:rPr lang="en-ID" sz="1800" dirty="0" err="1"/>
              <a:t>terdiri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27 SKPD yang </a:t>
            </a:r>
            <a:r>
              <a:rPr lang="en-ID" sz="1800" dirty="0" err="1"/>
              <a:t>memberikan</a:t>
            </a:r>
            <a:r>
              <a:rPr lang="en-ID" sz="1800" dirty="0"/>
              <a:t> </a:t>
            </a:r>
            <a:r>
              <a:rPr lang="en-ID" sz="1800" dirty="0" err="1"/>
              <a:t>sosialisasi</a:t>
            </a:r>
            <a:r>
              <a:rPr lang="en-ID" sz="1800" dirty="0"/>
              <a:t> dan </a:t>
            </a:r>
            <a:r>
              <a:rPr lang="en-ID" sz="1800" dirty="0" err="1"/>
              <a:t>informasi</a:t>
            </a:r>
            <a:r>
              <a:rPr lang="en-ID" sz="1800" dirty="0"/>
              <a:t> </a:t>
            </a:r>
            <a:r>
              <a:rPr lang="en-ID" sz="1800" dirty="0" err="1"/>
              <a:t>ke</a:t>
            </a:r>
            <a:r>
              <a:rPr lang="en-ID" sz="1800" dirty="0"/>
              <a:t> 4 </a:t>
            </a:r>
            <a:r>
              <a:rPr lang="en-ID" sz="1800" dirty="0" err="1"/>
              <a:t>kabupaten</a:t>
            </a:r>
            <a:r>
              <a:rPr lang="en-ID" sz="1800" dirty="0"/>
              <a:t> </a:t>
            </a:r>
            <a:r>
              <a:rPr lang="en-ID" sz="1800" dirty="0" err="1"/>
              <a:t>kota</a:t>
            </a:r>
            <a:r>
              <a:rPr lang="en-ID" sz="1800" dirty="0"/>
              <a:t> yang </a:t>
            </a:r>
            <a:r>
              <a:rPr lang="en-ID" sz="1800" dirty="0" err="1"/>
              <a:t>melaksanakan</a:t>
            </a:r>
            <a:r>
              <a:rPr lang="en-ID" sz="1800" dirty="0"/>
              <a:t> PSBB pada </a:t>
            </a:r>
            <a:r>
              <a:rPr lang="en-ID" sz="1800" dirty="0" err="1"/>
              <a:t>tanggal</a:t>
            </a:r>
            <a:r>
              <a:rPr lang="en-ID" sz="1800" dirty="0"/>
              <a:t> 16 Mei – 2 </a:t>
            </a:r>
            <a:r>
              <a:rPr lang="en-ID" sz="1800" dirty="0" err="1"/>
              <a:t>Juni</a:t>
            </a:r>
            <a:r>
              <a:rPr lang="en-ID" sz="1800" dirty="0"/>
              <a:t> 2020. 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ID" sz="1800" dirty="0" err="1"/>
              <a:t>Indikator</a:t>
            </a:r>
            <a:r>
              <a:rPr lang="en-ID" sz="1800" dirty="0"/>
              <a:t> </a:t>
            </a:r>
            <a:r>
              <a:rPr lang="en-ID" sz="1800" dirty="0" err="1"/>
              <a:t>Keberhasilan</a:t>
            </a:r>
            <a:r>
              <a:rPr lang="en-ID" sz="1800" dirty="0"/>
              <a:t> : </a:t>
            </a:r>
            <a:r>
              <a:rPr lang="en-ID" sz="1800" dirty="0" err="1"/>
              <a:t>Pakai</a:t>
            </a:r>
            <a:r>
              <a:rPr lang="en-ID" sz="1800" dirty="0"/>
              <a:t> masker, </a:t>
            </a:r>
            <a:r>
              <a:rPr lang="en-ID" sz="1800" dirty="0" err="1"/>
              <a:t>Cuci</a:t>
            </a:r>
            <a:r>
              <a:rPr lang="en-ID" sz="1800" dirty="0"/>
              <a:t> </a:t>
            </a:r>
            <a:r>
              <a:rPr lang="en-ID" sz="1800" dirty="0" err="1"/>
              <a:t>Tangan</a:t>
            </a:r>
            <a:r>
              <a:rPr lang="en-ID" sz="1800" dirty="0"/>
              <a:t> </a:t>
            </a:r>
            <a:r>
              <a:rPr lang="en-ID" sz="1800" dirty="0" err="1"/>
              <a:t>Pakai</a:t>
            </a:r>
            <a:r>
              <a:rPr lang="en-ID" sz="1800" dirty="0"/>
              <a:t> </a:t>
            </a:r>
            <a:r>
              <a:rPr lang="en-ID" sz="1800" dirty="0" err="1"/>
              <a:t>Sabun</a:t>
            </a:r>
            <a:r>
              <a:rPr lang="en-ID" sz="1800" dirty="0"/>
              <a:t>, Jaga Jarak, dan PHBS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ID" sz="1800" dirty="0" err="1"/>
              <a:t>Telah</a:t>
            </a:r>
            <a:r>
              <a:rPr lang="en-ID" sz="1800" dirty="0"/>
              <a:t> </a:t>
            </a:r>
            <a:r>
              <a:rPr lang="en-ID" sz="1800" dirty="0" err="1"/>
              <a:t>dilaksanakan</a:t>
            </a:r>
            <a:r>
              <a:rPr lang="en-ID" sz="1800" dirty="0"/>
              <a:t> di 134 </a:t>
            </a:r>
            <a:r>
              <a:rPr lang="en-ID" sz="1800" dirty="0" err="1"/>
              <a:t>desa</a:t>
            </a:r>
            <a:r>
              <a:rPr lang="en-ID" sz="1800" dirty="0"/>
              <a:t> dan 73 </a:t>
            </a:r>
            <a:r>
              <a:rPr lang="en-ID" sz="1800" dirty="0" err="1"/>
              <a:t>kelurahan</a:t>
            </a:r>
            <a:r>
              <a:rPr lang="en-ID" sz="1800" dirty="0"/>
              <a:t> pada 26 </a:t>
            </a:r>
            <a:r>
              <a:rPr lang="en-ID" sz="1800" dirty="0" err="1"/>
              <a:t>kecamatan</a:t>
            </a:r>
            <a:r>
              <a:rPr lang="en-ID" sz="1800" dirty="0"/>
              <a:t> di 4 </a:t>
            </a:r>
            <a:r>
              <a:rPr lang="en-ID" sz="1800" dirty="0" err="1"/>
              <a:t>kab</a:t>
            </a:r>
            <a:r>
              <a:rPr lang="en-ID" sz="1800" dirty="0"/>
              <a:t>/</a:t>
            </a:r>
            <a:r>
              <a:rPr lang="en-ID" sz="1800" dirty="0" err="1"/>
              <a:t>kota</a:t>
            </a:r>
            <a:r>
              <a:rPr lang="en-ID" sz="1800" dirty="0"/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n-ID" sz="1600" dirty="0"/>
              <a:t>Barito Kuala </a:t>
            </a:r>
            <a:r>
              <a:rPr lang="en-ID" sz="1600" dirty="0" smtClean="0"/>
              <a:t>	=   3 </a:t>
            </a:r>
            <a:r>
              <a:rPr lang="en-ID" sz="1600" dirty="0" err="1"/>
              <a:t>Kecamatan</a:t>
            </a:r>
            <a:r>
              <a:rPr lang="en-ID" sz="1600" dirty="0"/>
              <a:t>, 39 </a:t>
            </a:r>
            <a:r>
              <a:rPr lang="en-ID" sz="1600" dirty="0" err="1"/>
              <a:t>Desa</a:t>
            </a:r>
            <a:endParaRPr lang="en-ID" sz="1600" dirty="0"/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n-ID" sz="1600" dirty="0" err="1" smtClean="0"/>
              <a:t>Banjar</a:t>
            </a:r>
            <a:r>
              <a:rPr lang="en-ID" sz="1600" dirty="0" smtClean="0"/>
              <a:t>		= </a:t>
            </a:r>
            <a:r>
              <a:rPr lang="en-ID" sz="1600" dirty="0"/>
              <a:t>13 </a:t>
            </a:r>
            <a:r>
              <a:rPr lang="en-ID" sz="1600" dirty="0" err="1"/>
              <a:t>Kecamatan</a:t>
            </a:r>
            <a:r>
              <a:rPr lang="en-ID" sz="1600" dirty="0"/>
              <a:t>, 95 </a:t>
            </a:r>
            <a:r>
              <a:rPr lang="en-ID" sz="1600" dirty="0" err="1"/>
              <a:t>Desa</a:t>
            </a:r>
            <a:endParaRPr lang="en-ID" sz="1600" dirty="0"/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n-ID" sz="1600" dirty="0" smtClean="0"/>
              <a:t>Banjarmasin	=   </a:t>
            </a:r>
            <a:r>
              <a:rPr lang="en-ID" sz="1600" dirty="0"/>
              <a:t>5 </a:t>
            </a:r>
            <a:r>
              <a:rPr lang="en-ID" sz="1600" dirty="0" err="1"/>
              <a:t>Kecamatan</a:t>
            </a:r>
            <a:r>
              <a:rPr lang="en-ID" sz="1600" dirty="0"/>
              <a:t>, 53 </a:t>
            </a:r>
            <a:r>
              <a:rPr lang="en-ID" sz="1600" dirty="0" err="1"/>
              <a:t>Kelurahan</a:t>
            </a:r>
            <a:endParaRPr lang="en-ID" sz="1600" dirty="0"/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n-ID" sz="1600" dirty="0" err="1"/>
              <a:t>Banjarbaru</a:t>
            </a:r>
            <a:r>
              <a:rPr lang="en-ID" sz="1600" dirty="0"/>
              <a:t> </a:t>
            </a:r>
            <a:r>
              <a:rPr lang="en-ID" sz="1600" dirty="0" smtClean="0"/>
              <a:t>		=   5 </a:t>
            </a:r>
            <a:r>
              <a:rPr lang="en-ID" sz="1600" dirty="0" err="1"/>
              <a:t>Kecamatan</a:t>
            </a:r>
            <a:r>
              <a:rPr lang="en-ID" sz="1600" dirty="0"/>
              <a:t>, 20 </a:t>
            </a:r>
            <a:r>
              <a:rPr lang="en-ID" sz="1600" dirty="0" err="1"/>
              <a:t>Kelurahan</a:t>
            </a:r>
            <a:endParaRPr lang="en-ID" sz="1600" dirty="0"/>
          </a:p>
          <a:p>
            <a:pPr marL="342900" indent="-342900" algn="just">
              <a:buFont typeface="+mj-lt"/>
              <a:buAutoNum type="arabicPeriod"/>
              <a:defRPr/>
            </a:pPr>
            <a:endParaRPr lang="en-ID" alt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4044913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CAB6C05-4FD1-4BC8-AD13-5323CA007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88063"/>
            <a:ext cx="7014727" cy="547670"/>
          </a:xfrm>
        </p:spPr>
        <p:txBody>
          <a:bodyPr/>
          <a:lstStyle/>
          <a:p>
            <a:pPr algn="ctr"/>
            <a:r>
              <a:rPr lang="en-US" altLang="en-US" sz="3200" dirty="0"/>
              <a:t>PENGUATAN SISTEM (KIE)</a:t>
            </a:r>
            <a:endParaRPr lang="en-US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955465C1-B6B7-4BF5-88C0-105DC1D46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922" y="735733"/>
            <a:ext cx="7397087" cy="3387436"/>
          </a:xfrm>
        </p:spPr>
        <p:txBody>
          <a:bodyPr/>
          <a:lstStyle/>
          <a:p>
            <a:pPr marL="342900" indent="-342900" algn="just">
              <a:defRPr/>
            </a:pPr>
            <a:r>
              <a:rPr lang="en-ID" altLang="en-US" sz="2000" dirty="0" smtClean="0"/>
              <a:t>4. </a:t>
            </a:r>
            <a:r>
              <a:rPr lang="en-ID" altLang="en-US" sz="2000" dirty="0" err="1" smtClean="0"/>
              <a:t>Giat</a:t>
            </a:r>
            <a:r>
              <a:rPr lang="en-ID" altLang="en-US" sz="2000" dirty="0" smtClean="0"/>
              <a:t> KIE </a:t>
            </a:r>
            <a:r>
              <a:rPr lang="en-ID" altLang="en-US" sz="2000" dirty="0" err="1" smtClean="0"/>
              <a:t>tahap</a:t>
            </a:r>
            <a:r>
              <a:rPr lang="en-ID" altLang="en-US" sz="2000" dirty="0" smtClean="0"/>
              <a:t> 3 </a:t>
            </a:r>
            <a:r>
              <a:rPr lang="en-ID" altLang="en-US" sz="2000" dirty="0" err="1" smtClean="0"/>
              <a:t>dilaksanakan</a:t>
            </a:r>
            <a:r>
              <a:rPr lang="en-ID" altLang="en-US" sz="2000" dirty="0" smtClean="0"/>
              <a:t> </a:t>
            </a:r>
            <a:r>
              <a:rPr lang="en-ID" altLang="en-US" sz="2000" dirty="0" err="1" smtClean="0"/>
              <a:t>di</a:t>
            </a:r>
            <a:r>
              <a:rPr lang="en-ID" altLang="en-US" sz="2000" dirty="0" smtClean="0"/>
              <a:t> 9 (Sembilan) </a:t>
            </a:r>
            <a:r>
              <a:rPr lang="en-ID" altLang="en-US" sz="2000" dirty="0" err="1" smtClean="0"/>
              <a:t>kabupaten</a:t>
            </a:r>
            <a:r>
              <a:rPr lang="en-ID" altLang="en-US" sz="2000" dirty="0" smtClean="0"/>
              <a:t> </a:t>
            </a:r>
            <a:r>
              <a:rPr lang="en-ID" altLang="en-US" sz="2000" dirty="0" err="1" smtClean="0"/>
              <a:t>selama</a:t>
            </a:r>
            <a:r>
              <a:rPr lang="en-ID" altLang="en-US" sz="2000" dirty="0" smtClean="0"/>
              <a:t> 7 </a:t>
            </a:r>
            <a:r>
              <a:rPr lang="en-ID" altLang="en-US" sz="2000" dirty="0" err="1" smtClean="0"/>
              <a:t>hari</a:t>
            </a:r>
            <a:r>
              <a:rPr lang="en-ID" altLang="en-US" sz="2000" dirty="0" smtClean="0"/>
              <a:t> </a:t>
            </a:r>
            <a:r>
              <a:rPr lang="en-ID" altLang="en-US" sz="2000" dirty="0" err="1" smtClean="0"/>
              <a:t>tanggal</a:t>
            </a:r>
            <a:r>
              <a:rPr lang="en-ID" altLang="en-US" sz="2000" dirty="0" smtClean="0"/>
              <a:t> 17 </a:t>
            </a:r>
            <a:r>
              <a:rPr lang="en-ID" altLang="en-US" sz="2000" dirty="0" err="1" smtClean="0"/>
              <a:t>sd</a:t>
            </a:r>
            <a:r>
              <a:rPr lang="en-ID" altLang="en-US" sz="2000" dirty="0" smtClean="0"/>
              <a:t> 23 </a:t>
            </a:r>
            <a:r>
              <a:rPr lang="en-ID" altLang="en-US" sz="2000" dirty="0" err="1" smtClean="0"/>
              <a:t>Juni</a:t>
            </a:r>
            <a:r>
              <a:rPr lang="en-ID" altLang="en-US" sz="2000" dirty="0" smtClean="0"/>
              <a:t> 2020.</a:t>
            </a:r>
          </a:p>
          <a:p>
            <a:pPr marL="342900" indent="-342900" algn="just">
              <a:buFont typeface="+mj-lt"/>
              <a:buAutoNum type="arabicPeriod" startAt="5"/>
              <a:defRPr/>
            </a:pPr>
            <a:r>
              <a:rPr lang="en-ID" altLang="en-US" sz="2000" dirty="0" smtClean="0"/>
              <a:t>Tim </a:t>
            </a:r>
            <a:r>
              <a:rPr lang="en-ID" altLang="en-US" sz="2000" dirty="0" err="1"/>
              <a:t>Sosialisasi</a:t>
            </a:r>
            <a:r>
              <a:rPr lang="en-ID" altLang="en-US" sz="2000" dirty="0"/>
              <a:t> dan </a:t>
            </a:r>
            <a:r>
              <a:rPr lang="en-ID" altLang="en-US" sz="2000" dirty="0" err="1"/>
              <a:t>Penegakan</a:t>
            </a:r>
            <a:r>
              <a:rPr lang="en-ID" altLang="en-US" sz="2000" dirty="0"/>
              <a:t> </a:t>
            </a:r>
            <a:r>
              <a:rPr lang="en-ID" altLang="en-US" sz="2000" dirty="0" err="1"/>
              <a:t>Protokol</a:t>
            </a:r>
            <a:r>
              <a:rPr lang="en-ID" altLang="en-US" sz="2000" dirty="0"/>
              <a:t> Kesehatan dan </a:t>
            </a:r>
            <a:r>
              <a:rPr lang="en-ID" altLang="en-US" sz="2000" dirty="0" err="1"/>
              <a:t>Pencegahan</a:t>
            </a:r>
            <a:r>
              <a:rPr lang="en-ID" altLang="en-US" sz="2000" dirty="0"/>
              <a:t> Covid-19 di 38 Pasar di Kota Banjarmasin </a:t>
            </a:r>
            <a:r>
              <a:rPr lang="en-ID" altLang="en-US" sz="2000" dirty="0" err="1"/>
              <a:t>sebanyak</a:t>
            </a:r>
            <a:r>
              <a:rPr lang="en-ID" altLang="en-US" sz="2000" dirty="0"/>
              <a:t> 365 </a:t>
            </a:r>
            <a:r>
              <a:rPr lang="en-ID" altLang="en-US" sz="2000" dirty="0" err="1"/>
              <a:t>personil</a:t>
            </a:r>
            <a:r>
              <a:rPr lang="en-ID" altLang="en-US" sz="2000" dirty="0"/>
              <a:t> </a:t>
            </a:r>
            <a:r>
              <a:rPr lang="en-ID" altLang="en-US" sz="2000" dirty="0" err="1"/>
              <a:t>terdiri</a:t>
            </a:r>
            <a:r>
              <a:rPr lang="en-ID" altLang="en-US" sz="2000" dirty="0"/>
              <a:t> </a:t>
            </a:r>
            <a:r>
              <a:rPr lang="en-ID" altLang="en-US" sz="2000" dirty="0" err="1"/>
              <a:t>dari</a:t>
            </a:r>
            <a:r>
              <a:rPr lang="en-ID" altLang="en-US" sz="2000" dirty="0"/>
              <a:t> TNI, </a:t>
            </a:r>
            <a:r>
              <a:rPr lang="en-ID" altLang="en-US" sz="2000" dirty="0" err="1"/>
              <a:t>Polri</a:t>
            </a:r>
            <a:r>
              <a:rPr lang="en-ID" altLang="en-US" sz="2000" dirty="0"/>
              <a:t>, </a:t>
            </a:r>
            <a:r>
              <a:rPr lang="en-ID" altLang="en-US" sz="2000" dirty="0" err="1"/>
              <a:t>Satpol</a:t>
            </a:r>
            <a:r>
              <a:rPr lang="en-ID" altLang="en-US" sz="2000" dirty="0"/>
              <a:t> PP, </a:t>
            </a:r>
            <a:r>
              <a:rPr lang="en-ID" altLang="en-US" sz="2000" dirty="0" err="1"/>
              <a:t>Dinas</a:t>
            </a:r>
            <a:r>
              <a:rPr lang="en-ID" altLang="en-US" sz="2000" dirty="0"/>
              <a:t> </a:t>
            </a:r>
            <a:r>
              <a:rPr lang="en-ID" altLang="en-US" sz="2000" dirty="0" err="1"/>
              <a:t>Perdagangan</a:t>
            </a:r>
            <a:r>
              <a:rPr lang="en-ID" altLang="en-US" sz="2000" dirty="0"/>
              <a:t>/Pasar </a:t>
            </a:r>
            <a:r>
              <a:rPr lang="en-ID" altLang="en-US" sz="2000" dirty="0" err="1"/>
              <a:t>selama</a:t>
            </a:r>
            <a:r>
              <a:rPr lang="en-ID" altLang="en-US" sz="2000" dirty="0"/>
              <a:t> 7 </a:t>
            </a:r>
            <a:r>
              <a:rPr lang="en-ID" altLang="en-US" sz="2000" dirty="0" err="1"/>
              <a:t>hari</a:t>
            </a:r>
            <a:r>
              <a:rPr lang="en-ID" altLang="en-US" sz="2000" dirty="0"/>
              <a:t> </a:t>
            </a:r>
            <a:r>
              <a:rPr lang="en-ID" altLang="en-US" sz="2000" dirty="0" err="1"/>
              <a:t>tanggal</a:t>
            </a:r>
            <a:r>
              <a:rPr lang="en-ID" altLang="en-US" sz="2000" dirty="0"/>
              <a:t> 28 Mei </a:t>
            </a:r>
            <a:r>
              <a:rPr lang="en-ID" altLang="en-US" sz="2000" dirty="0" err="1"/>
              <a:t>sd</a:t>
            </a:r>
            <a:r>
              <a:rPr lang="en-ID" altLang="en-US" sz="2000" dirty="0"/>
              <a:t> 3 </a:t>
            </a:r>
            <a:r>
              <a:rPr lang="en-ID" altLang="en-US" sz="2000" dirty="0" err="1"/>
              <a:t>Juni</a:t>
            </a:r>
            <a:r>
              <a:rPr lang="en-ID" altLang="en-US" sz="2000" dirty="0"/>
              <a:t> 2020.</a:t>
            </a:r>
          </a:p>
          <a:p>
            <a:pPr marL="342900" indent="-342900" algn="just">
              <a:buFont typeface="+mj-lt"/>
              <a:buAutoNum type="arabicPeriod" startAt="5"/>
              <a:defRPr/>
            </a:pPr>
            <a:r>
              <a:rPr lang="en-ID" altLang="en-US" sz="2000" dirty="0" err="1"/>
              <a:t>Melakukan</a:t>
            </a:r>
            <a:r>
              <a:rPr lang="en-ID" altLang="en-US" sz="2000" dirty="0"/>
              <a:t> </a:t>
            </a:r>
            <a:r>
              <a:rPr lang="en-ID" altLang="en-US" sz="2000" dirty="0" err="1"/>
              <a:t>Pembatasan</a:t>
            </a:r>
            <a:r>
              <a:rPr lang="en-ID" altLang="en-US" sz="2000" dirty="0"/>
              <a:t> Sosial </a:t>
            </a:r>
            <a:r>
              <a:rPr lang="en-ID" altLang="en-US" sz="2000" dirty="0" err="1"/>
              <a:t>Berskala</a:t>
            </a:r>
            <a:r>
              <a:rPr lang="en-ID" altLang="en-US" sz="2000" dirty="0"/>
              <a:t> Kecil </a:t>
            </a:r>
            <a:r>
              <a:rPr lang="en-ID" altLang="en-US" sz="2000" dirty="0" err="1"/>
              <a:t>dengan</a:t>
            </a:r>
            <a:r>
              <a:rPr lang="en-ID" altLang="en-US" sz="2000" dirty="0"/>
              <a:t> </a:t>
            </a:r>
            <a:r>
              <a:rPr lang="en-ID" altLang="en-US" sz="2000" dirty="0" err="1"/>
              <a:t>Membentuk</a:t>
            </a:r>
            <a:r>
              <a:rPr lang="en-ID" altLang="en-US" sz="2000" dirty="0"/>
              <a:t> </a:t>
            </a:r>
            <a:r>
              <a:rPr lang="en-ID" altLang="en-US" sz="2000" b="1" dirty="0"/>
              <a:t>Kampung </a:t>
            </a:r>
            <a:r>
              <a:rPr lang="en-ID" altLang="en-US" sz="2000" b="1" dirty="0" err="1"/>
              <a:t>Tangguh</a:t>
            </a:r>
            <a:r>
              <a:rPr lang="en-ID" altLang="en-US" sz="2000" b="1" dirty="0"/>
              <a:t> </a:t>
            </a:r>
            <a:r>
              <a:rPr lang="en-ID" altLang="en-US" sz="2000" b="1" dirty="0" err="1" smtClean="0"/>
              <a:t>Banua</a:t>
            </a:r>
            <a:r>
              <a:rPr lang="en-ID" altLang="en-US" sz="2000" b="1" dirty="0"/>
              <a:t> </a:t>
            </a:r>
            <a:r>
              <a:rPr lang="en-ID" altLang="en-US" sz="2000" b="1" dirty="0" smtClean="0"/>
              <a:t>(KTB)</a:t>
            </a:r>
            <a:endParaRPr lang="en-ID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4028538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>
            <a:extLst>
              <a:ext uri="{FF2B5EF4-FFF2-40B4-BE49-F238E27FC236}">
                <a16:creationId xmlns:a16="http://schemas.microsoft.com/office/drawing/2014/main" xmlns="" id="{81F79AC9-C466-4D0D-8C1D-C19C27F9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730" y="1851902"/>
            <a:ext cx="4100830" cy="1439695"/>
          </a:xfrm>
        </p:spPr>
        <p:txBody>
          <a:bodyPr/>
          <a:lstStyle/>
          <a:p>
            <a:pPr algn="ctr"/>
            <a:r>
              <a:rPr lang="en-US" altLang="en-US" sz="3200" dirty="0" smtClean="0"/>
              <a:t>SINERGITAS </a:t>
            </a:r>
            <a:r>
              <a:rPr lang="en-US" altLang="en-US" sz="3200" dirty="0"/>
              <a:t>KEGIATAN </a:t>
            </a:r>
            <a:r>
              <a:rPr lang="en-US" altLang="en-US" sz="3200" dirty="0" smtClean="0"/>
              <a:t>ANTARA PEMPROV DAN TNI POLRI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0805651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 ANTARA PEMPROV, POLDA DAN PT PAMA</a:t>
            </a:r>
            <a:endParaRPr lang="en-US" dirty="0"/>
          </a:p>
        </p:txBody>
      </p:sp>
      <p:pic>
        <p:nvPicPr>
          <p:cNvPr id="7" name="Picture 2" descr="G:\copi\IMG-20200715-WA01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98996"/>
            <a:ext cx="4038600" cy="2691348"/>
          </a:xfrm>
          <a:prstGeom prst="rect">
            <a:avLst/>
          </a:prstGeom>
          <a:noFill/>
        </p:spPr>
      </p:pic>
      <p:pic>
        <p:nvPicPr>
          <p:cNvPr id="8" name="Picture 2" descr="G:\copi\IMG-20200715-WA01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868" y="1209040"/>
            <a:ext cx="3652656" cy="2519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229FE8-B76E-44FB-8DDF-468DFFA2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43" y="403245"/>
            <a:ext cx="7529512" cy="91094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600" dirty="0"/>
              <a:t>TREND KASUS AKTIF, SEMBUH DAN MENINGGAL</a:t>
            </a:r>
            <a:r>
              <a:rPr lang="en-US" dirty="0"/>
              <a:t/>
            </a:r>
            <a:br>
              <a:rPr lang="en-US" dirty="0"/>
            </a:br>
            <a:r>
              <a:rPr lang="en-US" sz="1400" dirty="0"/>
              <a:t>TANGGAL 19 MARET SD 18 </a:t>
            </a:r>
            <a:r>
              <a:rPr lang="en-US" sz="1400" dirty="0" err="1"/>
              <a:t>JUlI</a:t>
            </a:r>
            <a:endParaRPr lang="id-ID" dirty="0"/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xmlns="" id="{1D66CBF9-F17D-4339-9A65-1B10D01F8B55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3430936320"/>
              </p:ext>
            </p:extLst>
          </p:nvPr>
        </p:nvGraphicFramePr>
        <p:xfrm>
          <a:off x="395111" y="1284767"/>
          <a:ext cx="8267781" cy="3196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AA1045F9-8FEB-4A49-8C5A-B59EACDDC6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98069733"/>
              </p:ext>
            </p:extLst>
          </p:nvPr>
        </p:nvGraphicFramePr>
        <p:xfrm>
          <a:off x="1284400" y="1757892"/>
          <a:ext cx="1820750" cy="189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copi\IMG-20200715-WA01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81135"/>
            <a:ext cx="4038600" cy="3032105"/>
          </a:xfrm>
          <a:prstGeom prst="rect">
            <a:avLst/>
          </a:prstGeom>
          <a:noFill/>
        </p:spPr>
      </p:pic>
      <p:pic>
        <p:nvPicPr>
          <p:cNvPr id="7170" name="Picture 2" descr="G:\copi\IMG-20200715-WA01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76516"/>
            <a:ext cx="4038600" cy="3077497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9025" y="466291"/>
            <a:ext cx="7946100" cy="572700"/>
          </a:xfrm>
        </p:spPr>
        <p:txBody>
          <a:bodyPr/>
          <a:lstStyle/>
          <a:p>
            <a:r>
              <a:rPr lang="en-US" dirty="0" smtClean="0"/>
              <a:t>MOU ANTARA PEMPROV, POLDA DAN PT PAMA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SOSIALISASI ANGGARAN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G:\copi\IMG-20200717-WA0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520" y="1503680"/>
            <a:ext cx="7284720" cy="2773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KAMPUNG TANGGUH BANUA (KTB)</a:t>
            </a:r>
            <a:endParaRPr lang="en-US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599024" y="1392875"/>
            <a:ext cx="8013347" cy="302647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buClrTx/>
              <a:buSzTx/>
              <a:buNone/>
              <a:tabLst>
                <a:tab pos="279400" algn="l"/>
              </a:tabLst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Calibri"/>
              </a:rPr>
              <a:t>Mem</a:t>
            </a:r>
            <a:r>
              <a:rPr lang="en-US" sz="2800" b="1" dirty="0" err="1" smtClean="0">
                <a:solidFill>
                  <a:srgbClr val="000000"/>
                </a:solidFill>
                <a:latin typeface="Calibri"/>
              </a:rPr>
              <a:t>bantu</a:t>
            </a:r>
            <a:r>
              <a:rPr lang="en-US" sz="2800" b="1" dirty="0" smtClean="0">
                <a:solidFill>
                  <a:srgbClr val="000000"/>
                </a:solidFill>
                <a:latin typeface="Calibri"/>
              </a:rPr>
              <a:t>  </a:t>
            </a:r>
            <a:r>
              <a:rPr lang="en-US" sz="2800" b="1" dirty="0" err="1" smtClean="0">
                <a:solidFill>
                  <a:srgbClr val="000000"/>
                </a:solidFill>
                <a:latin typeface="Calibri"/>
              </a:rPr>
              <a:t>upaya</a:t>
            </a:r>
            <a:r>
              <a:rPr lang="en-US" sz="2800" b="1" dirty="0" smtClean="0">
                <a:solidFill>
                  <a:srgbClr val="000000"/>
                </a:solidFill>
                <a:latin typeface="Calibri"/>
              </a:rPr>
              <a:t>  </a:t>
            </a:r>
            <a:r>
              <a:rPr lang="en-US" sz="2800" b="1" dirty="0" err="1" smtClean="0">
                <a:solidFill>
                  <a:srgbClr val="000000"/>
                </a:solidFill>
                <a:latin typeface="Calibri"/>
              </a:rPr>
              <a:t>pemerintah</a:t>
            </a:r>
            <a:r>
              <a:rPr lang="en-US" sz="28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b="1" dirty="0" smtClean="0"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libri"/>
              </a:rPr>
              <a:t>memutus</a:t>
            </a:r>
            <a:r>
              <a:rPr lang="en-US" sz="2800" b="1" dirty="0" smtClean="0">
                <a:solidFill>
                  <a:srgbClr val="000000"/>
                </a:solidFill>
                <a:latin typeface="Calibri"/>
              </a:rPr>
              <a:t>  </a:t>
            </a:r>
            <a:r>
              <a:rPr lang="en-US" sz="2800" b="1" dirty="0" err="1" smtClean="0">
                <a:solidFill>
                  <a:srgbClr val="000000"/>
                </a:solidFill>
                <a:latin typeface="Calibri"/>
              </a:rPr>
              <a:t>mata</a:t>
            </a:r>
            <a:r>
              <a:rPr lang="en-US" sz="28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libri"/>
              </a:rPr>
              <a:t>rantai</a:t>
            </a:r>
            <a:r>
              <a:rPr lang="en-US" sz="2800" b="1" dirty="0" smtClean="0">
                <a:latin typeface="Calibri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Calibri"/>
              </a:rPr>
              <a:t>penyebaran</a:t>
            </a:r>
            <a:r>
              <a:rPr lang="en-US" sz="2800" b="1" dirty="0" smtClean="0">
                <a:solidFill>
                  <a:srgbClr val="000000"/>
                </a:solidFill>
                <a:latin typeface="Calibri"/>
              </a:rPr>
              <a:t> Covid-19 </a:t>
            </a:r>
            <a:r>
              <a:rPr lang="en-US" sz="2800" b="1" dirty="0" err="1" smtClean="0">
                <a:solidFill>
                  <a:srgbClr val="000000"/>
                </a:solidFill>
                <a:latin typeface="Calibri"/>
              </a:rPr>
              <a:t>dengan</a:t>
            </a:r>
            <a:r>
              <a:rPr lang="en-US" sz="28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b="1" dirty="0" err="1" smtClean="0">
                <a:latin typeface="Calibri"/>
              </a:rPr>
              <a:t>memanfaatkan</a:t>
            </a:r>
            <a:r>
              <a:rPr lang="en-US" sz="2800" b="1" dirty="0" smtClean="0">
                <a:latin typeface="Calibri"/>
              </a:rPr>
              <a:t>  </a:t>
            </a:r>
            <a:r>
              <a:rPr lang="en-US" sz="2800" b="1" dirty="0" err="1" smtClean="0">
                <a:latin typeface="Calibri"/>
              </a:rPr>
              <a:t>kearifan</a:t>
            </a:r>
            <a:r>
              <a:rPr lang="en-US" sz="2800" b="1" dirty="0" smtClean="0">
                <a:latin typeface="Calibri"/>
              </a:rPr>
              <a:t>  </a:t>
            </a:r>
            <a:r>
              <a:rPr lang="en-US" sz="2800" b="1" dirty="0" err="1" smtClean="0">
                <a:latin typeface="Calibri"/>
              </a:rPr>
              <a:t>lokal</a:t>
            </a:r>
            <a:r>
              <a:rPr lang="en-US" sz="2800" b="1" dirty="0" smtClean="0">
                <a:latin typeface="Calibri"/>
              </a:rPr>
              <a:t> </a:t>
            </a:r>
            <a:r>
              <a:rPr lang="en-US" sz="2800" b="1" dirty="0" err="1" smtClean="0">
                <a:latin typeface="Calibri"/>
              </a:rPr>
              <a:t>dgn</a:t>
            </a:r>
            <a:r>
              <a:rPr lang="en-US" sz="2800" b="1" dirty="0" smtClean="0">
                <a:latin typeface="Calibri"/>
              </a:rPr>
              <a:t> </a:t>
            </a:r>
            <a:r>
              <a:rPr lang="en-US" sz="2800" b="1" dirty="0" err="1" smtClean="0">
                <a:latin typeface="Calibri"/>
              </a:rPr>
              <a:t>pemberdayaan</a:t>
            </a:r>
            <a:r>
              <a:rPr lang="en-US" sz="2800" b="1" dirty="0" smtClean="0">
                <a:latin typeface="Calibri"/>
              </a:rPr>
              <a:t> </a:t>
            </a:r>
            <a:r>
              <a:rPr lang="en-US" sz="2800" b="1" dirty="0" err="1" smtClean="0">
                <a:latin typeface="Calibri"/>
              </a:rPr>
              <a:t>partisipasi</a:t>
            </a:r>
            <a:r>
              <a:rPr lang="en-US" sz="2800" b="1" dirty="0" smtClean="0">
                <a:latin typeface="Calibri"/>
              </a:rPr>
              <a:t> </a:t>
            </a:r>
            <a:r>
              <a:rPr lang="en-US" sz="2800" b="1" dirty="0" err="1" smtClean="0">
                <a:latin typeface="Calibri"/>
              </a:rPr>
              <a:t>masyarakat</a:t>
            </a:r>
            <a:r>
              <a:rPr lang="en-US" sz="2800" b="1" dirty="0" smtClean="0">
                <a:latin typeface="Calibri"/>
              </a:rPr>
              <a:t> ,</a:t>
            </a:r>
            <a:r>
              <a:rPr lang="en-US" sz="2800" b="1" dirty="0" err="1" smtClean="0">
                <a:latin typeface="Calibri"/>
              </a:rPr>
              <a:t>meningkatkan</a:t>
            </a:r>
            <a:r>
              <a:rPr lang="en-US" sz="2800" b="1" dirty="0" smtClean="0">
                <a:latin typeface="Calibri"/>
              </a:rPr>
              <a:t> </a:t>
            </a:r>
            <a:r>
              <a:rPr lang="en-US" sz="2800" b="1" dirty="0" err="1" smtClean="0">
                <a:latin typeface="Calibri"/>
              </a:rPr>
              <a:t>ketahanan</a:t>
            </a:r>
            <a:r>
              <a:rPr lang="en-US" sz="2800" b="1" dirty="0" smtClean="0">
                <a:latin typeface="Calibri"/>
              </a:rPr>
              <a:t> </a:t>
            </a:r>
            <a:r>
              <a:rPr lang="en-US" sz="2800" b="1" dirty="0" err="1" smtClean="0">
                <a:latin typeface="Calibri"/>
              </a:rPr>
              <a:t>mandiri</a:t>
            </a:r>
            <a:r>
              <a:rPr lang="en-US" sz="2800" b="1" dirty="0" smtClean="0">
                <a:latin typeface="Calibri"/>
              </a:rPr>
              <a:t>  </a:t>
            </a:r>
            <a:r>
              <a:rPr lang="en-US" sz="2800" b="1" dirty="0" err="1" smtClean="0">
                <a:latin typeface="Calibri"/>
              </a:rPr>
              <a:t>wilayah</a:t>
            </a:r>
            <a:r>
              <a:rPr lang="en-US" sz="2800" b="1" dirty="0" smtClean="0">
                <a:latin typeface="Calibri"/>
              </a:rPr>
              <a:t>  </a:t>
            </a:r>
            <a:r>
              <a:rPr lang="en-US" sz="2800" b="1" dirty="0" err="1" smtClean="0">
                <a:latin typeface="Calibri"/>
              </a:rPr>
              <a:t>menghadapi</a:t>
            </a:r>
            <a:r>
              <a:rPr lang="en-US" sz="2800" b="1" dirty="0" smtClean="0">
                <a:latin typeface="Calibri"/>
              </a:rPr>
              <a:t> </a:t>
            </a:r>
            <a:r>
              <a:rPr lang="en-US" sz="2800" b="1" dirty="0" err="1" smtClean="0">
                <a:latin typeface="Calibri"/>
              </a:rPr>
              <a:t>Pandemik</a:t>
            </a:r>
            <a:r>
              <a:rPr lang="en-US" sz="2800" b="1" dirty="0" smtClean="0">
                <a:latin typeface="Calibri"/>
              </a:rPr>
              <a:t> Covid-19.</a:t>
            </a:r>
          </a:p>
          <a:p>
            <a:pPr marL="0" lvl="0" indent="0">
              <a:lnSpc>
                <a:spcPts val="2002"/>
              </a:lnSpc>
              <a:buClrTx/>
              <a:buSzTx/>
              <a:buNone/>
              <a:tabLst>
                <a:tab pos="279400" algn="l"/>
              </a:tabLst>
              <a:defRPr/>
            </a:pPr>
            <a:endParaRPr lang="en-US" sz="2800" b="1" dirty="0" smtClean="0"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ts val="2400"/>
              </a:lnSpc>
              <a:buClrTx/>
              <a:buSzTx/>
              <a:buNone/>
              <a:tabLst>
                <a:tab pos="279400" algn="l"/>
              </a:tabLst>
              <a:defRPr/>
            </a:pPr>
            <a:endParaRPr lang="en-US" sz="2800" b="1" dirty="0" smtClean="0">
              <a:solidFill>
                <a:srgbClr val="000000"/>
              </a:solidFill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ts val="2400"/>
              </a:lnSpc>
              <a:buClrTx/>
              <a:buSzTx/>
              <a:buNone/>
              <a:tabLst>
                <a:tab pos="279400" algn="l"/>
              </a:tabLst>
              <a:defRPr/>
            </a:pPr>
            <a:endParaRPr lang="en-US" sz="28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1655" y="3409712"/>
            <a:ext cx="3473964" cy="26013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2002"/>
              </a:lnSpc>
              <a:buClrTx/>
              <a:buSzTx/>
              <a:buNone/>
              <a:tabLst>
                <a:tab pos="279400" algn="l"/>
              </a:tabLst>
              <a:defRPr/>
            </a:pPr>
            <a:r>
              <a:rPr lang="en-US" sz="2002" dirty="0" smtClean="0">
                <a:solidFill>
                  <a:srgbClr val="000000"/>
                </a:solidFill>
                <a:latin typeface="Calibri"/>
              </a:rPr>
              <a:t>-</a:t>
            </a:r>
            <a:endParaRPr lang="en-US" sz="2000" b="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KTB</a:t>
            </a:r>
            <a:endParaRPr lang="en-US" dirty="0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1"/>
          </p:nvPr>
        </p:nvSpPr>
        <p:spPr>
          <a:xfrm>
            <a:off x="599025" y="1329063"/>
            <a:ext cx="7946100" cy="369331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b="1" dirty="0" err="1" smtClean="0">
                <a:solidFill>
                  <a:srgbClr val="000000"/>
                </a:solidFill>
                <a:latin typeface="Calibri"/>
              </a:rPr>
              <a:t>Pelibatan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alibri"/>
              </a:rPr>
              <a:t>masyarakat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alibri"/>
              </a:rPr>
              <a:t>dalam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 KTB </a:t>
            </a:r>
            <a:r>
              <a:rPr lang="en-US" sz="2000" b="1" dirty="0" err="1" smtClean="0">
                <a:solidFill>
                  <a:srgbClr val="000000"/>
                </a:solidFill>
                <a:latin typeface="Calibri"/>
              </a:rPr>
              <a:t>ini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alibri"/>
              </a:rPr>
              <a:t>meliputi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:  </a:t>
            </a:r>
            <a:r>
              <a:rPr lang="en-US" sz="2000" b="1" dirty="0" err="1" smtClean="0">
                <a:solidFill>
                  <a:srgbClr val="000000"/>
                </a:solidFill>
                <a:latin typeface="Calibri"/>
              </a:rPr>
              <a:t>Unsur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alibri"/>
              </a:rPr>
              <a:t>Masyarakat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alibri"/>
              </a:rPr>
              <a:t>di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 Wilayah </a:t>
            </a:r>
            <a:r>
              <a:rPr lang="en-US" sz="2000" b="1" dirty="0" err="1" smtClean="0">
                <a:solidFill>
                  <a:srgbClr val="000000"/>
                </a:solidFill>
                <a:latin typeface="Calibri"/>
              </a:rPr>
              <a:t>itu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alibri"/>
              </a:rPr>
              <a:t>sendiri</a:t>
            </a:r>
            <a:r>
              <a:rPr lang="en-US" sz="2000" b="1" dirty="0" smtClean="0">
                <a:latin typeface="Calibri"/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  <a:latin typeface="Calibri"/>
              </a:rPr>
              <a:t>Relawan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, BPK, </a:t>
            </a:r>
            <a:r>
              <a:rPr lang="en-US" sz="2000" b="1" dirty="0" err="1" smtClean="0">
                <a:solidFill>
                  <a:srgbClr val="000000"/>
                </a:solidFill>
                <a:latin typeface="Calibri"/>
              </a:rPr>
              <a:t>dll</a:t>
            </a:r>
            <a:r>
              <a:rPr lang="en-US" sz="2000" b="1" dirty="0" smtClean="0">
                <a:latin typeface="Calibri"/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  <a:latin typeface="Calibri"/>
              </a:rPr>
              <a:t>Satpol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 PP/</a:t>
            </a:r>
            <a:r>
              <a:rPr lang="en-US" sz="2000" b="1" dirty="0" err="1" smtClean="0">
                <a:solidFill>
                  <a:srgbClr val="000000"/>
                </a:solidFill>
                <a:latin typeface="Calibri"/>
              </a:rPr>
              <a:t>Linmas</a:t>
            </a:r>
            <a:r>
              <a:rPr lang="en-US" sz="2000" b="1" dirty="0" smtClean="0">
                <a:latin typeface="Calibri"/>
              </a:rPr>
              <a:t>, 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</a:rPr>
              <a:t>Toga/Tomas, </a:t>
            </a:r>
            <a:r>
              <a:rPr lang="en-US" sz="2000" b="1" dirty="0" smtClean="0">
                <a:latin typeface="Calibri"/>
              </a:rPr>
              <a:t> </a:t>
            </a:r>
            <a:r>
              <a:rPr lang="en-US" sz="2000" b="1" dirty="0" err="1" smtClean="0">
                <a:latin typeface="Calibri"/>
              </a:rPr>
              <a:t>Dinas</a:t>
            </a:r>
            <a:r>
              <a:rPr lang="en-US" sz="2000" b="1" dirty="0" smtClean="0">
                <a:latin typeface="Calibri"/>
              </a:rPr>
              <a:t> </a:t>
            </a:r>
            <a:r>
              <a:rPr lang="en-US" sz="2000" b="1" dirty="0" err="1" smtClean="0">
                <a:latin typeface="Calibri"/>
              </a:rPr>
              <a:t>terkait</a:t>
            </a:r>
            <a:r>
              <a:rPr lang="en-US" sz="2000" b="1" dirty="0" smtClean="0">
                <a:latin typeface="Calibri"/>
              </a:rPr>
              <a:t> </a:t>
            </a:r>
            <a:r>
              <a:rPr lang="en-US" sz="2000" b="1" dirty="0" err="1" smtClean="0">
                <a:latin typeface="Calibri"/>
              </a:rPr>
              <a:t>Puskesmas</a:t>
            </a:r>
            <a:r>
              <a:rPr lang="en-US" sz="2000" b="1" dirty="0" smtClean="0">
                <a:latin typeface="Calibri"/>
              </a:rPr>
              <a:t>,  </a:t>
            </a:r>
            <a:r>
              <a:rPr lang="en-US" sz="2000" b="1" dirty="0" err="1" smtClean="0">
                <a:latin typeface="Calibri"/>
              </a:rPr>
              <a:t>unsur</a:t>
            </a:r>
            <a:r>
              <a:rPr lang="en-US" sz="2000" b="1" dirty="0" smtClean="0">
                <a:latin typeface="Calibri"/>
              </a:rPr>
              <a:t> </a:t>
            </a:r>
            <a:r>
              <a:rPr lang="en-US" sz="2000" b="1" dirty="0" err="1" smtClean="0">
                <a:latin typeface="Calibri"/>
              </a:rPr>
              <a:t>pemerintahan</a:t>
            </a:r>
            <a:r>
              <a:rPr lang="en-US" sz="2000" b="1" dirty="0" smtClean="0">
                <a:latin typeface="Calibri"/>
              </a:rPr>
              <a:t> yang </a:t>
            </a:r>
            <a:r>
              <a:rPr lang="en-US" sz="2000" b="1" dirty="0" err="1" smtClean="0">
                <a:latin typeface="Calibri"/>
              </a:rPr>
              <a:t>ada</a:t>
            </a:r>
            <a:r>
              <a:rPr lang="en-US" sz="2000" b="1" dirty="0" smtClean="0">
                <a:latin typeface="Calibri"/>
              </a:rPr>
              <a:t> </a:t>
            </a:r>
            <a:r>
              <a:rPr lang="en-US" sz="2000" b="1" dirty="0" err="1" smtClean="0">
                <a:latin typeface="Calibri"/>
              </a:rPr>
              <a:t>di</a:t>
            </a:r>
            <a:r>
              <a:rPr lang="en-US" sz="2000" b="1" dirty="0" smtClean="0">
                <a:latin typeface="Calibri"/>
              </a:rPr>
              <a:t> </a:t>
            </a:r>
            <a:r>
              <a:rPr lang="en-US" sz="2000" b="1" dirty="0" err="1" smtClean="0">
                <a:latin typeface="Calibri"/>
              </a:rPr>
              <a:t>didalam</a:t>
            </a:r>
            <a:r>
              <a:rPr lang="en-US" sz="2000" b="1" dirty="0" smtClean="0">
                <a:latin typeface="Calibri"/>
              </a:rPr>
              <a:t> </a:t>
            </a:r>
            <a:r>
              <a:rPr lang="en-US" sz="2000" b="1" dirty="0" err="1" smtClean="0">
                <a:latin typeface="Calibri"/>
              </a:rPr>
              <a:t>nya</a:t>
            </a:r>
            <a:r>
              <a:rPr lang="en-US" sz="2000" b="1" dirty="0" smtClean="0">
                <a:latin typeface="Calibri"/>
              </a:rPr>
              <a:t> (</a:t>
            </a:r>
            <a:r>
              <a:rPr lang="en-US" sz="2000" b="1" dirty="0" err="1" smtClean="0">
                <a:latin typeface="Calibri"/>
              </a:rPr>
              <a:t>Camat</a:t>
            </a:r>
            <a:r>
              <a:rPr lang="en-US" sz="2000" b="1" dirty="0" smtClean="0">
                <a:latin typeface="Calibri"/>
              </a:rPr>
              <a:t>, </a:t>
            </a:r>
            <a:r>
              <a:rPr lang="en-US" sz="2000" b="1" dirty="0" err="1" smtClean="0">
                <a:latin typeface="Calibri"/>
              </a:rPr>
              <a:t>Lurah</a:t>
            </a:r>
            <a:r>
              <a:rPr lang="en-US" sz="2000" b="1" dirty="0" smtClean="0">
                <a:latin typeface="Calibri"/>
              </a:rPr>
              <a:t>, RT, RW)SERTA TNI POLRI </a:t>
            </a:r>
            <a:r>
              <a:rPr lang="en-US" sz="2000" b="1" dirty="0" err="1" smtClean="0">
                <a:latin typeface="Calibri"/>
              </a:rPr>
              <a:t>dan</a:t>
            </a:r>
            <a:r>
              <a:rPr lang="en-US" sz="2000" b="1" dirty="0" smtClean="0">
                <a:latin typeface="Calibri"/>
              </a:rPr>
              <a:t> </a:t>
            </a:r>
            <a:r>
              <a:rPr lang="en-US" sz="2000" b="1" dirty="0" err="1" smtClean="0">
                <a:latin typeface="Calibri"/>
              </a:rPr>
              <a:t>Pemerintah</a:t>
            </a:r>
            <a:r>
              <a:rPr lang="en-US" sz="2000" b="1" dirty="0" smtClean="0">
                <a:latin typeface="Calibri"/>
              </a:rPr>
              <a:t> (3 </a:t>
            </a:r>
            <a:r>
              <a:rPr lang="en-US" sz="2000" b="1" dirty="0" err="1" smtClean="0">
                <a:latin typeface="Calibri"/>
              </a:rPr>
              <a:t>pilar</a:t>
            </a:r>
            <a:r>
              <a:rPr lang="en-US" sz="2000" b="1" dirty="0" smtClean="0">
                <a:latin typeface="Calibri"/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sz="2000" b="1" dirty="0" err="1" smtClean="0">
                <a:latin typeface="Calibri"/>
              </a:rPr>
              <a:t>Adanya</a:t>
            </a:r>
            <a:r>
              <a:rPr lang="en-US" sz="2000" b="1" dirty="0" smtClean="0">
                <a:latin typeface="Calibri"/>
              </a:rPr>
              <a:t>  </a:t>
            </a:r>
            <a:r>
              <a:rPr lang="en-US" sz="2000" b="1" dirty="0" err="1" smtClean="0">
                <a:latin typeface="Calibri"/>
              </a:rPr>
              <a:t>Komunikasi</a:t>
            </a:r>
            <a:r>
              <a:rPr lang="en-US" sz="2000" b="1" dirty="0" smtClean="0">
                <a:latin typeface="Calibri"/>
              </a:rPr>
              <a:t>,  </a:t>
            </a:r>
            <a:r>
              <a:rPr lang="en-US" sz="2000" b="1" dirty="0" err="1" smtClean="0">
                <a:latin typeface="Calibri"/>
              </a:rPr>
              <a:t>koordinasi</a:t>
            </a:r>
            <a:r>
              <a:rPr lang="en-US" sz="2000" b="1" dirty="0" smtClean="0">
                <a:latin typeface="Calibri"/>
              </a:rPr>
              <a:t>,  </a:t>
            </a:r>
            <a:r>
              <a:rPr lang="en-US" sz="2000" b="1" dirty="0" err="1" smtClean="0">
                <a:latin typeface="Calibri"/>
              </a:rPr>
              <a:t>kolaborasi</a:t>
            </a:r>
            <a:r>
              <a:rPr lang="en-US" sz="2000" b="1" dirty="0" smtClean="0">
                <a:latin typeface="Calibri"/>
              </a:rPr>
              <a:t>  </a:t>
            </a:r>
            <a:r>
              <a:rPr lang="en-US" sz="2000" b="1" dirty="0" err="1" smtClean="0">
                <a:latin typeface="Calibri"/>
              </a:rPr>
              <a:t>antara</a:t>
            </a:r>
            <a:r>
              <a:rPr lang="en-US" sz="2000" b="1" dirty="0" smtClean="0">
                <a:latin typeface="Calibri"/>
              </a:rPr>
              <a:t>  TNI  POLRI  </a:t>
            </a:r>
            <a:r>
              <a:rPr lang="en-US" sz="2000" b="1" dirty="0" err="1" smtClean="0">
                <a:latin typeface="Calibri"/>
              </a:rPr>
              <a:t>dan</a:t>
            </a:r>
            <a:endParaRPr lang="en-US" sz="2000" b="1" dirty="0" smtClean="0">
              <a:latin typeface="Calibri"/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>
                <a:latin typeface="Calibri"/>
              </a:rPr>
              <a:t>	</a:t>
            </a:r>
            <a:r>
              <a:rPr lang="en-US" sz="2000" b="1" dirty="0" err="1" smtClean="0">
                <a:latin typeface="Calibri"/>
              </a:rPr>
              <a:t>Pemerintah</a:t>
            </a:r>
            <a:r>
              <a:rPr lang="en-US" sz="2000" b="1" dirty="0" smtClean="0">
                <a:latin typeface="Calibri"/>
              </a:rPr>
              <a:t>  (3  </a:t>
            </a:r>
            <a:r>
              <a:rPr lang="en-US" sz="2000" b="1" dirty="0" err="1" smtClean="0">
                <a:latin typeface="Calibri"/>
              </a:rPr>
              <a:t>pilar</a:t>
            </a:r>
            <a:r>
              <a:rPr lang="en-US" sz="2000" b="1" dirty="0" smtClean="0">
                <a:latin typeface="Calibri"/>
              </a:rPr>
              <a:t>)  </a:t>
            </a:r>
            <a:r>
              <a:rPr lang="en-US" sz="2000" b="1" dirty="0" err="1" smtClean="0">
                <a:latin typeface="Calibri"/>
              </a:rPr>
              <a:t>sebagai</a:t>
            </a:r>
            <a:r>
              <a:rPr lang="en-US" sz="2000" b="1" dirty="0" smtClean="0">
                <a:latin typeface="Calibri"/>
              </a:rPr>
              <a:t>  </a:t>
            </a:r>
            <a:r>
              <a:rPr lang="en-US" sz="2000" b="1" dirty="0" err="1" smtClean="0">
                <a:latin typeface="Calibri"/>
              </a:rPr>
              <a:t>inisiator</a:t>
            </a:r>
            <a:r>
              <a:rPr lang="en-US" sz="2000" b="1" dirty="0" smtClean="0">
                <a:latin typeface="Calibri"/>
              </a:rPr>
              <a:t>  </a:t>
            </a:r>
            <a:r>
              <a:rPr lang="en-US" sz="2000" b="1" dirty="0" err="1" smtClean="0">
                <a:latin typeface="Calibri"/>
              </a:rPr>
              <a:t>kepada</a:t>
            </a:r>
            <a:r>
              <a:rPr lang="en-US" sz="2000" b="1" dirty="0" smtClean="0">
                <a:latin typeface="Calibri"/>
              </a:rPr>
              <a:t>  </a:t>
            </a:r>
            <a:r>
              <a:rPr lang="en-US" sz="2000" b="1" dirty="0" err="1" smtClean="0">
                <a:latin typeface="Calibri"/>
              </a:rPr>
              <a:t>masyarakat</a:t>
            </a:r>
            <a:r>
              <a:rPr lang="en-US" sz="2000" b="1" dirty="0" smtClean="0">
                <a:latin typeface="Calibri"/>
              </a:rPr>
              <a:t>  </a:t>
            </a:r>
            <a:r>
              <a:rPr lang="en-US" sz="2000" b="1" dirty="0" err="1" smtClean="0">
                <a:latin typeface="Calibri"/>
              </a:rPr>
              <a:t>dalam</a:t>
            </a:r>
            <a:r>
              <a:rPr lang="en-US" sz="2000" b="1" dirty="0" smtClean="0">
                <a:latin typeface="Calibri"/>
              </a:rPr>
              <a:t> </a:t>
            </a:r>
            <a:r>
              <a:rPr lang="en-US" sz="2000" b="1" dirty="0" err="1" smtClean="0">
                <a:latin typeface="Calibri"/>
              </a:rPr>
              <a:t>memberi</a:t>
            </a:r>
            <a:r>
              <a:rPr lang="en-US" sz="2000" b="1" dirty="0" smtClean="0">
                <a:latin typeface="Calibri"/>
              </a:rPr>
              <a:t> </a:t>
            </a:r>
            <a:r>
              <a:rPr lang="en-US" sz="2000" b="1" dirty="0" err="1" smtClean="0">
                <a:latin typeface="Calibri"/>
              </a:rPr>
              <a:t>bimbingan</a:t>
            </a:r>
            <a:r>
              <a:rPr lang="en-US" sz="2000" b="1" dirty="0" smtClean="0">
                <a:latin typeface="Calibri"/>
              </a:rPr>
              <a:t> </a:t>
            </a:r>
            <a:r>
              <a:rPr lang="en-US" sz="2000" b="1" dirty="0" err="1" smtClean="0">
                <a:latin typeface="Calibri"/>
              </a:rPr>
              <a:t>dan</a:t>
            </a:r>
            <a:r>
              <a:rPr lang="en-US" sz="2000" b="1" dirty="0" smtClean="0">
                <a:latin typeface="Calibri"/>
              </a:rPr>
              <a:t> </a:t>
            </a:r>
            <a:r>
              <a:rPr lang="en-US" sz="2000" b="1" dirty="0" err="1" smtClean="0">
                <a:latin typeface="Calibri"/>
              </a:rPr>
              <a:t>penyuluhan</a:t>
            </a:r>
            <a:r>
              <a:rPr lang="en-US" sz="2000" b="1" dirty="0" smtClean="0">
                <a:latin typeface="Calibri"/>
              </a:rPr>
              <a:t> agar KTB </a:t>
            </a:r>
            <a:r>
              <a:rPr lang="en-US" sz="2000" b="1" dirty="0" err="1" smtClean="0">
                <a:latin typeface="Calibri"/>
              </a:rPr>
              <a:t>berjalan</a:t>
            </a:r>
            <a:endParaRPr lang="en-US" sz="2000" b="1" dirty="0" smtClean="0">
              <a:latin typeface="Calibri"/>
            </a:endParaRP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G:\IMG-20200718-WA0094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630"/>
            <a:ext cx="9144000" cy="5098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KEGIATAN KTB</a:t>
            </a:r>
            <a:endParaRPr lang="en-US" dirty="0"/>
          </a:p>
        </p:txBody>
      </p:sp>
      <p:pic>
        <p:nvPicPr>
          <p:cNvPr id="5" name="Picture 2" descr="G:\copi\IMG-20200716-WA00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43629"/>
            <a:ext cx="4038600" cy="1907117"/>
          </a:xfrm>
          <a:prstGeom prst="rect">
            <a:avLst/>
          </a:prstGeom>
          <a:noFill/>
        </p:spPr>
      </p:pic>
      <p:pic>
        <p:nvPicPr>
          <p:cNvPr id="6" name="Picture 2" descr="G:\copi\IMG-20200716-WA00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43629"/>
            <a:ext cx="4038600" cy="1907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s_2374.tmp"/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8586" y="1200150"/>
            <a:ext cx="3657599" cy="3394075"/>
          </a:xfrm>
          <a:prstGeom prst="rect">
            <a:avLst/>
          </a:prstGeom>
        </p:spPr>
      </p:pic>
      <p:pic>
        <p:nvPicPr>
          <p:cNvPr id="6" name="Content Placeholder 5" descr="ws_1D53.tmp"/>
          <p:cNvPicPr>
            <a:picLocks noGrp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33507" y="1200150"/>
            <a:ext cx="3604437" cy="33940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KEGIATAN KTB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609" y="1181819"/>
            <a:ext cx="3623093" cy="167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84213" y="195262"/>
            <a:ext cx="7772400" cy="8108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D" sz="2400" b="1" smtClean="0">
                <a:latin typeface="Arial" charset="0"/>
                <a:cs typeface="Arial" charset="0"/>
              </a:rPr>
              <a:t>STRATEGI PENEGAKAN DISIPLIN PROTOKOL COVID-19 DI PUSAT PERBELANJAAN</a:t>
            </a:r>
            <a:endParaRPr lang="en-US" sz="2400" b="1" smtClean="0">
              <a:latin typeface="Arial" charset="0"/>
              <a:cs typeface="Arial" charset="0"/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1042988" y="1006078"/>
            <a:ext cx="7345362" cy="1727597"/>
          </a:xfrm>
        </p:spPr>
        <p:txBody>
          <a:bodyPr>
            <a:noAutofit/>
          </a:bodyPr>
          <a:lstStyle/>
          <a:p>
            <a:pPr marL="514350" indent="-514350" algn="just"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en-ID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Pemakaian</a:t>
            </a:r>
            <a:r>
              <a:rPr lang="en-ID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Masker </a:t>
            </a:r>
            <a:r>
              <a:rPr lang="en-ID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untuk</a:t>
            </a:r>
            <a:r>
              <a:rPr lang="en-ID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pedagang</a:t>
            </a:r>
            <a:r>
              <a:rPr lang="en-ID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dan</a:t>
            </a:r>
            <a:r>
              <a:rPr lang="en-ID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pengunjung</a:t>
            </a:r>
            <a:endParaRPr lang="en-ID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514350" indent="-514350" algn="just"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en-ID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Cuci</a:t>
            </a:r>
            <a:r>
              <a:rPr lang="en-ID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tangan</a:t>
            </a:r>
            <a:r>
              <a:rPr lang="en-ID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pengunjung</a:t>
            </a:r>
            <a:r>
              <a:rPr lang="en-ID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dan</a:t>
            </a:r>
            <a:r>
              <a:rPr lang="en-ID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pedagang</a:t>
            </a:r>
            <a:endParaRPr lang="en-ID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514350" indent="-514350" algn="just"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en-ID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Menggunakan</a:t>
            </a:r>
            <a:r>
              <a:rPr lang="en-ID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Handsanitizer</a:t>
            </a:r>
            <a:r>
              <a:rPr lang="en-ID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bagi</a:t>
            </a:r>
            <a:r>
              <a:rPr lang="en-ID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pengunjung</a:t>
            </a:r>
            <a:endParaRPr lang="en-ID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514350" indent="-514350" algn="just"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en-ID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Menggunakan</a:t>
            </a:r>
            <a:r>
              <a:rPr lang="en-ID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face </a:t>
            </a:r>
            <a:r>
              <a:rPr lang="en-ID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sHILeD</a:t>
            </a:r>
            <a:r>
              <a:rPr lang="en-ID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dan</a:t>
            </a:r>
            <a:r>
              <a:rPr lang="en-ID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sarung</a:t>
            </a:r>
            <a:r>
              <a:rPr lang="en-ID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tangan</a:t>
            </a:r>
            <a:r>
              <a:rPr lang="en-ID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bagi</a:t>
            </a:r>
            <a:r>
              <a:rPr lang="en-ID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pedagang</a:t>
            </a:r>
            <a:endParaRPr lang="en-ID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514350" indent="-514350" algn="just"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en-ID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Menjaga</a:t>
            </a:r>
            <a:r>
              <a:rPr lang="en-ID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jarak</a:t>
            </a:r>
            <a:r>
              <a:rPr lang="en-ID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antara</a:t>
            </a:r>
            <a:r>
              <a:rPr lang="en-ID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pedagang</a:t>
            </a:r>
            <a:r>
              <a:rPr lang="en-ID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dan</a:t>
            </a:r>
            <a:r>
              <a:rPr lang="en-ID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ID" sz="1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pengunjung</a:t>
            </a:r>
            <a:endParaRPr lang="en-US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7172" name="Picture 3" descr="D:\Laporan pasar\1-3 juni 2020\Dokumentasi\IMG-20200602-WA0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4" y="2827823"/>
            <a:ext cx="3240087" cy="182284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3" name="Picture 4" descr="D:\Laporan pasar\1-3 juni 2020\Dokumentasi\IMG-20200602-WA00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855119"/>
            <a:ext cx="3240088" cy="182284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D" sz="4000" dirty="0" smtClean="0">
                <a:latin typeface="Arial" charset="0"/>
                <a:cs typeface="Arial" charset="0"/>
              </a:rPr>
              <a:t>PEMERIKSAAN SUHU BADAN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4" y="2625329"/>
            <a:ext cx="3736975" cy="2101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6" name="Content Placeholder 6" descr="D:\Laporan pasar\1-3 juni 2020\Dokumentasi\IMG-20200602-WA0184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891" y="1737276"/>
            <a:ext cx="3816350" cy="20526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D" sz="4000" dirty="0" smtClean="0">
                <a:latin typeface="Arial" charset="0"/>
                <a:cs typeface="Arial" charset="0"/>
              </a:rPr>
              <a:t>SOSIALISASI DI PASAR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4" y="1383507"/>
            <a:ext cx="3887787" cy="198001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0" name="Content Placeholder 4" descr="D:\Laporan pasar\1-3 juni 2020\Dokumentasi\IMG-20200602-WA0065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4" y="2571750"/>
            <a:ext cx="3887787" cy="2131219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6AE6AE4-F091-4A2B-AA84-10C363451D1B}"/>
              </a:ext>
            </a:extLst>
          </p:cNvPr>
          <p:cNvSpPr/>
          <p:nvPr/>
        </p:nvSpPr>
        <p:spPr>
          <a:xfrm>
            <a:off x="5288281" y="1235752"/>
            <a:ext cx="2960370" cy="3596640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PASCA PSBB</a:t>
            </a:r>
            <a:endParaRPr lang="id-ID" sz="105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7ED28E7-CFE1-4201-96F6-ABE3A64DB141}"/>
              </a:ext>
            </a:extLst>
          </p:cNvPr>
          <p:cNvSpPr/>
          <p:nvPr/>
        </p:nvSpPr>
        <p:spPr>
          <a:xfrm>
            <a:off x="807243" y="1229984"/>
            <a:ext cx="2164558" cy="3562596"/>
          </a:xfrm>
          <a:prstGeom prst="rect">
            <a:avLst/>
          </a:prstGeom>
          <a:solidFill>
            <a:schemeClr val="tx2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SEBELUM PSBB</a:t>
            </a:r>
            <a:endParaRPr lang="id-ID" sz="10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05B57D9-36AC-4426-BED9-43B3090B0269}"/>
              </a:ext>
            </a:extLst>
          </p:cNvPr>
          <p:cNvSpPr/>
          <p:nvPr/>
        </p:nvSpPr>
        <p:spPr>
          <a:xfrm>
            <a:off x="2971801" y="1219200"/>
            <a:ext cx="2316479" cy="3596640"/>
          </a:xfrm>
          <a:prstGeom prst="rect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PSBB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(23 April – 31 Mei)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229FE8-B76E-44FB-8DDF-468DFFA2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43" y="403245"/>
            <a:ext cx="7529512" cy="91094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600" dirty="0"/>
              <a:t>KASUS POSITIF TERKONFIRMASI</a:t>
            </a:r>
            <a:r>
              <a:rPr lang="en-US" dirty="0"/>
              <a:t/>
            </a:r>
            <a:br>
              <a:rPr lang="en-US" dirty="0"/>
            </a:br>
            <a:r>
              <a:rPr lang="en-US" sz="1400" dirty="0"/>
              <a:t>TANGGAL 19 MARET SD 18 JULI</a:t>
            </a:r>
            <a:endParaRPr lang="id-ID" dirty="0"/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xmlns="" id="{F934DC18-E073-4434-BBBA-9C18DA7EEC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84041326"/>
              </p:ext>
            </p:extLst>
          </p:nvPr>
        </p:nvGraphicFramePr>
        <p:xfrm>
          <a:off x="142875" y="1390296"/>
          <a:ext cx="8715375" cy="376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036113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D:\Laporan pasar\1-3 juni 2020\Dokumentasi\IMG-20200602-WA0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" y="1113235"/>
            <a:ext cx="3816350" cy="214669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3" name="Picture 7" descr="D:\Laporan pasar\1-3 juni 2020\Dokumentasi\IMG-20200602-WA02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4" y="2463403"/>
            <a:ext cx="3743325" cy="214669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4" name="Title 1"/>
          <p:cNvSpPr>
            <a:spLocks noGrp="1"/>
          </p:cNvSpPr>
          <p:nvPr>
            <p:ph type="title"/>
          </p:nvPr>
        </p:nvSpPr>
        <p:spPr>
          <a:xfrm>
            <a:off x="599025" y="390433"/>
            <a:ext cx="7946100" cy="572700"/>
          </a:xfrm>
        </p:spPr>
        <p:txBody>
          <a:bodyPr/>
          <a:lstStyle/>
          <a:p>
            <a:pPr eaLnBrk="1" hangingPunct="1"/>
            <a:r>
              <a:rPr lang="en-ID" dirty="0" smtClean="0">
                <a:latin typeface="Arial" charset="0"/>
                <a:cs typeface="Arial" charset="0"/>
              </a:rPr>
              <a:t>TEMPAT CUCI TANGAN DI PASAR</a:t>
            </a: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SHIELD		  SANGSI PELANGGAR</a:t>
            </a:r>
            <a:endParaRPr lang="en-US" dirty="0"/>
          </a:p>
        </p:txBody>
      </p:sp>
      <p:pic>
        <p:nvPicPr>
          <p:cNvPr id="5" name="Content Placeholder 3" descr="D:\Laporan pasar\1-3 juni 2020\Dokumentasi\IMG-20200602-WA0195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2380" y="1382712"/>
            <a:ext cx="3498113" cy="3028950"/>
          </a:xfrm>
          <a:ln w="3175">
            <a:solidFill>
              <a:schemeClr val="tx1"/>
            </a:solidFill>
          </a:ln>
        </p:spPr>
      </p:pic>
      <p:pic>
        <p:nvPicPr>
          <p:cNvPr id="6" name="Picture 3" descr="C:\Users\Lenovo\AppData\Local\Temp\Rar$DRa0.346\CamScanner 06-09-2020 15.22.20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r="1537"/>
          <a:stretch>
            <a:fillRect/>
          </a:stretch>
        </p:blipFill>
        <p:spPr bwMode="auto">
          <a:xfrm>
            <a:off x="4648200" y="1695741"/>
            <a:ext cx="4038600" cy="240289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58"/>
          <p:cNvSpPr/>
          <p:nvPr/>
        </p:nvSpPr>
        <p:spPr>
          <a:xfrm rot="10800000" flipH="1">
            <a:off x="4043259" y="2664196"/>
            <a:ext cx="1057492" cy="610447"/>
          </a:xfrm>
          <a:custGeom>
            <a:avLst/>
            <a:gdLst/>
            <a:ahLst/>
            <a:cxnLst/>
            <a:rect l="l" t="t" r="r" b="b"/>
            <a:pathLst>
              <a:path w="16710" h="9646" extrusionOk="0">
                <a:moveTo>
                  <a:pt x="8334" y="9645"/>
                </a:moveTo>
                <a:lnTo>
                  <a:pt x="0" y="4823"/>
                </a:lnTo>
                <a:lnTo>
                  <a:pt x="8334" y="0"/>
                </a:lnTo>
                <a:lnTo>
                  <a:pt x="16710" y="482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7" name="Google Shape;1237;p58"/>
          <p:cNvSpPr txBox="1">
            <a:spLocks noGrp="1"/>
          </p:cNvSpPr>
          <p:nvPr>
            <p:ph type="title"/>
          </p:nvPr>
        </p:nvSpPr>
        <p:spPr>
          <a:xfrm>
            <a:off x="2378400" y="1713247"/>
            <a:ext cx="4387200" cy="4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TERIMAKASIH</a:t>
            </a:r>
            <a:endParaRPr dirty="0"/>
          </a:p>
        </p:txBody>
      </p:sp>
      <p:sp>
        <p:nvSpPr>
          <p:cNvPr id="1238" name="Google Shape;1238;p58"/>
          <p:cNvSpPr txBox="1">
            <a:spLocks noGrp="1"/>
          </p:cNvSpPr>
          <p:nvPr>
            <p:ph type="subTitle" idx="1"/>
          </p:nvPr>
        </p:nvSpPr>
        <p:spPr>
          <a:xfrm>
            <a:off x="2629930" y="2365543"/>
            <a:ext cx="3884141" cy="9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i="1" dirty="0" err="1"/>
              <a:t>Sembuhkan</a:t>
            </a:r>
            <a:r>
              <a:rPr lang="en-US" sz="2800" i="1" dirty="0"/>
              <a:t> yang </a:t>
            </a:r>
            <a:r>
              <a:rPr lang="en-US" sz="2800" i="1" dirty="0" err="1"/>
              <a:t>sakit</a:t>
            </a:r>
            <a:endParaRPr lang="en-US" sz="2800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i="1" dirty="0" err="1"/>
              <a:t>Lindungi</a:t>
            </a:r>
            <a:r>
              <a:rPr lang="en-US" sz="2800" i="1" dirty="0"/>
              <a:t> yang </a:t>
            </a:r>
            <a:r>
              <a:rPr lang="en-US" sz="2800" i="1" dirty="0" err="1"/>
              <a:t>sehat</a:t>
            </a:r>
            <a:endParaRPr sz="2800" i="1" dirty="0"/>
          </a:p>
        </p:txBody>
      </p:sp>
      <p:cxnSp>
        <p:nvCxnSpPr>
          <p:cNvPr id="1249" name="Google Shape;1249;p58"/>
          <p:cNvCxnSpPr/>
          <p:nvPr/>
        </p:nvCxnSpPr>
        <p:spPr>
          <a:xfrm>
            <a:off x="3284575" y="2130783"/>
            <a:ext cx="25749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xmlns="" val="376384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blob:https://web.whatsapp.com/bf7126e9-8bdb-47d5-913c-12334adac7a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blob:https://web.whatsapp.com/bf7126e9-8bdb-47d5-913c-12334adac7a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 descr="C:\Users\TOSHIBA\Pictures\OD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636"/>
            <a:ext cx="9143999" cy="5061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1DAB3D-74AC-482B-951C-9CF5EDBDF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25" y="240563"/>
            <a:ext cx="7946100" cy="623400"/>
          </a:xfrm>
        </p:spPr>
        <p:txBody>
          <a:bodyPr/>
          <a:lstStyle/>
          <a:p>
            <a:pPr defTabSz="341261" eaLnBrk="1" hangingPunct="1">
              <a:defRPr/>
            </a:pPr>
            <a:r>
              <a:rPr lang="en-US" dirty="0">
                <a:solidFill>
                  <a:schemeClr val="accent2"/>
                </a:solidFill>
              </a:rPr>
              <a:t>URAIAN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0C829D-C77B-4CFF-A6AE-B0CBC8B9C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26" y="1094509"/>
            <a:ext cx="7408902" cy="3339468"/>
          </a:xfrm>
        </p:spPr>
        <p:txBody>
          <a:bodyPr/>
          <a:lstStyle/>
          <a:p>
            <a:pPr marL="228564" indent="-228564" algn="just" defTabSz="341261" eaLnBrk="1" hangingPunct="1">
              <a:defRPr/>
            </a:pPr>
            <a:r>
              <a:rPr lang="en-US" sz="1600" dirty="0"/>
              <a:t>Pada </a:t>
            </a:r>
            <a:r>
              <a:rPr lang="en-US" sz="1600" dirty="0" err="1"/>
              <a:t>awal</a:t>
            </a:r>
            <a:r>
              <a:rPr lang="en-US" sz="1600" dirty="0"/>
              <a:t> </a:t>
            </a:r>
            <a:r>
              <a:rPr lang="en-US" sz="1600" dirty="0" err="1"/>
              <a:t>pandemi</a:t>
            </a:r>
            <a:r>
              <a:rPr lang="en-US" sz="1600" dirty="0"/>
              <a:t> </a:t>
            </a:r>
            <a:r>
              <a:rPr lang="en-US" sz="1600" dirty="0" err="1"/>
              <a:t>tanggal</a:t>
            </a:r>
            <a:r>
              <a:rPr lang="en-US" sz="1600" dirty="0"/>
              <a:t> 22 </a:t>
            </a:r>
            <a:r>
              <a:rPr lang="en-US" sz="1600" dirty="0" err="1"/>
              <a:t>maret</a:t>
            </a:r>
            <a:r>
              <a:rPr lang="en-US" sz="1600" dirty="0"/>
              <a:t> 2020 </a:t>
            </a:r>
            <a:r>
              <a:rPr lang="en-US" sz="1600" dirty="0" err="1"/>
              <a:t>s.d</a:t>
            </a:r>
            <a:r>
              <a:rPr lang="en-US" sz="1600" dirty="0"/>
              <a:t> 29 </a:t>
            </a:r>
            <a:r>
              <a:rPr lang="en-US" sz="1600" dirty="0" err="1"/>
              <a:t>maret</a:t>
            </a:r>
            <a:r>
              <a:rPr lang="en-US" sz="1600" dirty="0"/>
              <a:t> 2020 </a:t>
            </a:r>
            <a:r>
              <a:rPr lang="en-US" sz="1600" dirty="0" err="1"/>
              <a:t>kasus</a:t>
            </a:r>
            <a:r>
              <a:rPr lang="en-US" sz="1600" dirty="0"/>
              <a:t> 0 </a:t>
            </a:r>
            <a:r>
              <a:rPr lang="en-US" sz="1600" dirty="0" err="1"/>
              <a:t>dikarenakan</a:t>
            </a:r>
            <a:r>
              <a:rPr lang="en-US" sz="1600" dirty="0"/>
              <a:t> </a:t>
            </a:r>
            <a:r>
              <a:rPr lang="en-US" sz="1600" dirty="0" err="1"/>
              <a:t>alat</a:t>
            </a:r>
            <a:r>
              <a:rPr lang="en-US" sz="1600" dirty="0"/>
              <a:t> screening dan </a:t>
            </a:r>
            <a:r>
              <a:rPr lang="en-US" sz="1600" dirty="0" err="1"/>
              <a:t>pemeriksaan</a:t>
            </a:r>
            <a:r>
              <a:rPr lang="en-US" sz="1600" dirty="0"/>
              <a:t> </a:t>
            </a:r>
            <a:r>
              <a:rPr lang="en-US" sz="1600" dirty="0" err="1"/>
              <a:t>sampel</a:t>
            </a:r>
            <a:r>
              <a:rPr lang="en-US" sz="1600" dirty="0"/>
              <a:t> swab </a:t>
            </a:r>
            <a:r>
              <a:rPr lang="en-US" sz="1600" dirty="0" err="1"/>
              <a:t>dilakukan</a:t>
            </a:r>
            <a:r>
              <a:rPr lang="en-US" sz="1600" dirty="0"/>
              <a:t> di lab </a:t>
            </a:r>
            <a:r>
              <a:rPr lang="en-US" sz="1600" dirty="0" err="1"/>
              <a:t>surabaya</a:t>
            </a:r>
            <a:r>
              <a:rPr lang="en-US" sz="1600" dirty="0"/>
              <a:t>.</a:t>
            </a:r>
          </a:p>
          <a:p>
            <a:pPr marL="228564" indent="-228564" algn="just" defTabSz="341261" eaLnBrk="1" hangingPunct="1">
              <a:defRPr/>
            </a:pP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tanggal</a:t>
            </a:r>
            <a:r>
              <a:rPr lang="en-US" sz="1600" dirty="0"/>
              <a:t> 30 </a:t>
            </a:r>
            <a:r>
              <a:rPr lang="en-US" sz="1600" dirty="0" err="1"/>
              <a:t>maret</a:t>
            </a:r>
            <a:r>
              <a:rPr lang="en-US" sz="1600" dirty="0"/>
              <a:t> 2020 </a:t>
            </a:r>
            <a:r>
              <a:rPr lang="en-US" sz="1600" dirty="0" err="1"/>
              <a:t>s.d</a:t>
            </a:r>
            <a:r>
              <a:rPr lang="en-US" sz="1600" dirty="0"/>
              <a:t> 4 </a:t>
            </a:r>
            <a:r>
              <a:rPr lang="en-US" sz="1600" dirty="0" err="1"/>
              <a:t>april</a:t>
            </a:r>
            <a:r>
              <a:rPr lang="en-US" sz="1600" dirty="0"/>
              <a:t> 2020 </a:t>
            </a:r>
            <a:r>
              <a:rPr lang="en-US" sz="1600" dirty="0" err="1"/>
              <a:t>ada</a:t>
            </a:r>
            <a:r>
              <a:rPr lang="en-US" sz="1600" dirty="0"/>
              <a:t> 6 </a:t>
            </a:r>
            <a:r>
              <a:rPr lang="en-US" sz="1600" dirty="0" err="1"/>
              <a:t>kasus</a:t>
            </a:r>
            <a:r>
              <a:rPr lang="en-US" sz="1600" dirty="0"/>
              <a:t> yang </a:t>
            </a:r>
            <a:r>
              <a:rPr lang="en-US" sz="1600" dirty="0" err="1"/>
              <a:t>semuanya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luar</a:t>
            </a:r>
            <a:r>
              <a:rPr lang="en-US" sz="1600" dirty="0"/>
              <a:t> </a:t>
            </a:r>
            <a:r>
              <a:rPr lang="en-US" sz="1600" dirty="0" err="1"/>
              <a:t>termasuk</a:t>
            </a:r>
            <a:r>
              <a:rPr lang="en-US" sz="1600" dirty="0"/>
              <a:t> di </a:t>
            </a:r>
            <a:r>
              <a:rPr lang="en-US" sz="1600" dirty="0" err="1"/>
              <a:t>dalamnya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Gowa</a:t>
            </a:r>
            <a:r>
              <a:rPr lang="en-US" sz="1600" dirty="0"/>
              <a:t>.</a:t>
            </a:r>
          </a:p>
          <a:p>
            <a:pPr marL="228564" indent="-228564" algn="just" defTabSz="341261" eaLnBrk="1" hangingPunct="1">
              <a:defRPr/>
            </a:pP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tanggal</a:t>
            </a:r>
            <a:r>
              <a:rPr lang="en-US" sz="1600" dirty="0"/>
              <a:t> 5 </a:t>
            </a:r>
            <a:r>
              <a:rPr lang="en-US" sz="1600" dirty="0" err="1"/>
              <a:t>april</a:t>
            </a:r>
            <a:r>
              <a:rPr lang="en-US" sz="1600" dirty="0"/>
              <a:t> 2020 </a:t>
            </a:r>
            <a:r>
              <a:rPr lang="en-US" sz="1600" dirty="0" err="1"/>
              <a:t>s.d</a:t>
            </a:r>
            <a:r>
              <a:rPr lang="en-US" sz="1600" dirty="0"/>
              <a:t> 5 Mei 2020 rata </a:t>
            </a:r>
            <a:r>
              <a:rPr lang="en-US" sz="1600" dirty="0" err="1"/>
              <a:t>rata</a:t>
            </a:r>
            <a:r>
              <a:rPr lang="en-US" sz="1600" dirty="0"/>
              <a:t> </a:t>
            </a:r>
            <a:r>
              <a:rPr lang="en-US" sz="1600" dirty="0" err="1"/>
              <a:t>ada</a:t>
            </a:r>
            <a:r>
              <a:rPr lang="en-US" sz="1600" dirty="0"/>
              <a:t> 7 </a:t>
            </a:r>
            <a:r>
              <a:rPr lang="en-US" sz="1600" dirty="0" err="1"/>
              <a:t>kasus</a:t>
            </a:r>
            <a:r>
              <a:rPr lang="en-US" sz="1600" dirty="0"/>
              <a:t> per </a:t>
            </a:r>
            <a:r>
              <a:rPr lang="en-US" sz="1600" dirty="0" err="1"/>
              <a:t>hari</a:t>
            </a:r>
            <a:r>
              <a:rPr lang="en-US" sz="1600" dirty="0"/>
              <a:t>.</a:t>
            </a:r>
          </a:p>
          <a:p>
            <a:pPr marL="228564" indent="-228564" algn="just" defTabSz="341261" eaLnBrk="1" hangingPunct="1">
              <a:defRPr/>
            </a:pPr>
            <a:r>
              <a:rPr lang="en-US" sz="1600" dirty="0" err="1"/>
              <a:t>Sejak</a:t>
            </a:r>
            <a:r>
              <a:rPr lang="en-US" sz="1600" dirty="0"/>
              <a:t> </a:t>
            </a:r>
            <a:r>
              <a:rPr lang="en-US" sz="1600" dirty="0" err="1"/>
              <a:t>tanggal</a:t>
            </a:r>
            <a:r>
              <a:rPr lang="en-US" sz="1600" dirty="0"/>
              <a:t> 6 </a:t>
            </a:r>
            <a:r>
              <a:rPr lang="en-US" sz="1600" dirty="0" err="1"/>
              <a:t>mei</a:t>
            </a:r>
            <a:r>
              <a:rPr lang="en-US" sz="1600" dirty="0"/>
              <a:t> 2020 </a:t>
            </a:r>
            <a:r>
              <a:rPr lang="en-US" sz="1600" dirty="0" err="1"/>
              <a:t>sd</a:t>
            </a:r>
            <a:r>
              <a:rPr lang="en-US" sz="1600" dirty="0"/>
              <a:t> </a:t>
            </a:r>
            <a:r>
              <a:rPr lang="en-US" sz="1600" dirty="0" err="1"/>
              <a:t>hari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smtClean="0"/>
              <a:t>(17/7/2020) </a:t>
            </a:r>
            <a:r>
              <a:rPr lang="en-US" sz="1600" dirty="0" err="1" smtClean="0"/>
              <a:t>dilakukan</a:t>
            </a:r>
            <a:r>
              <a:rPr lang="en-US" sz="1600" dirty="0" smtClean="0"/>
              <a:t> </a:t>
            </a:r>
            <a:r>
              <a:rPr lang="en-US" sz="1600" dirty="0" err="1"/>
              <a:t>pembenahan</a:t>
            </a:r>
            <a:r>
              <a:rPr lang="en-US" sz="1600" dirty="0"/>
              <a:t> pada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penemuan</a:t>
            </a:r>
            <a:r>
              <a:rPr lang="en-US" sz="1600" dirty="0"/>
              <a:t> </a:t>
            </a:r>
            <a:r>
              <a:rPr lang="en-US" sz="1600" dirty="0" err="1"/>
              <a:t>kasus</a:t>
            </a:r>
            <a:r>
              <a:rPr lang="en-US" sz="1600" dirty="0"/>
              <a:t>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mulai</a:t>
            </a:r>
            <a:r>
              <a:rPr lang="en-US" sz="1600" dirty="0"/>
              <a:t> </a:t>
            </a:r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dirty="0" err="1"/>
              <a:t>peningkatan</a:t>
            </a:r>
            <a:r>
              <a:rPr lang="en-US" sz="1600" dirty="0"/>
              <a:t> </a:t>
            </a:r>
            <a:r>
              <a:rPr lang="en-US" sz="1600" dirty="0" err="1"/>
              <a:t>penemuan</a:t>
            </a:r>
            <a:r>
              <a:rPr lang="en-US" sz="1600" dirty="0"/>
              <a:t> </a:t>
            </a:r>
            <a:r>
              <a:rPr lang="en-US" sz="1600" dirty="0" err="1"/>
              <a:t>kasus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 data </a:t>
            </a:r>
            <a:r>
              <a:rPr lang="en-US" sz="1600" dirty="0" err="1"/>
              <a:t>kumulatif</a:t>
            </a:r>
            <a:r>
              <a:rPr lang="en-US" sz="1600" dirty="0"/>
              <a:t> di </a:t>
            </a:r>
            <a:r>
              <a:rPr lang="en-US" sz="1600" dirty="0" err="1"/>
              <a:t>Kalsel</a:t>
            </a:r>
            <a:r>
              <a:rPr lang="en-US" sz="1600" dirty="0"/>
              <a:t> </a:t>
            </a:r>
            <a:r>
              <a:rPr lang="en-US" sz="1600" dirty="0" err="1"/>
              <a:t>sebanyak</a:t>
            </a:r>
            <a:r>
              <a:rPr lang="en-US" sz="1600" dirty="0"/>
              <a:t> </a:t>
            </a:r>
            <a:r>
              <a:rPr lang="en-US" sz="1600" b="1" dirty="0" smtClean="0"/>
              <a:t>4.772</a:t>
            </a:r>
            <a:r>
              <a:rPr lang="en-US" sz="1600" dirty="0" smtClean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kematian</a:t>
            </a:r>
            <a:r>
              <a:rPr lang="en-US" sz="1600" dirty="0"/>
              <a:t> </a:t>
            </a:r>
            <a:r>
              <a:rPr lang="en-US" sz="1600" dirty="0" err="1"/>
              <a:t>sebesar</a:t>
            </a:r>
            <a:r>
              <a:rPr lang="en-US" sz="1600" dirty="0"/>
              <a:t> </a:t>
            </a:r>
            <a:r>
              <a:rPr lang="en-US" sz="1600" b="1" dirty="0" smtClean="0"/>
              <a:t>238</a:t>
            </a:r>
            <a:r>
              <a:rPr lang="en-US" sz="1600" dirty="0" smtClean="0"/>
              <a:t> </a:t>
            </a:r>
            <a:r>
              <a:rPr lang="en-US" sz="1600" dirty="0" err="1"/>
              <a:t>kasus</a:t>
            </a:r>
            <a:r>
              <a:rPr lang="en-US" sz="1600" dirty="0"/>
              <a:t> (Angka </a:t>
            </a:r>
            <a:r>
              <a:rPr lang="en-US" sz="1600" dirty="0" err="1"/>
              <a:t>kesakitan</a:t>
            </a:r>
            <a:r>
              <a:rPr lang="en-US" sz="1600" dirty="0"/>
              <a:t> (AR) = </a:t>
            </a:r>
            <a:r>
              <a:rPr lang="en-US" sz="1600" dirty="0" smtClean="0"/>
              <a:t>109/100.000 </a:t>
            </a:r>
            <a:r>
              <a:rPr lang="en-US" sz="1600" dirty="0"/>
              <a:t>dan Angka </a:t>
            </a:r>
            <a:r>
              <a:rPr lang="en-US" sz="1600" dirty="0" err="1"/>
              <a:t>Kematian</a:t>
            </a:r>
            <a:r>
              <a:rPr lang="en-US" sz="1600" dirty="0"/>
              <a:t> (CFR) = </a:t>
            </a:r>
            <a:r>
              <a:rPr lang="en-US" sz="1600" dirty="0" smtClean="0"/>
              <a:t>5,04 </a:t>
            </a:r>
            <a:r>
              <a:rPr lang="en-US" sz="1600" dirty="0"/>
              <a:t>%. </a:t>
            </a:r>
          </a:p>
          <a:p>
            <a:pPr marL="228564" indent="-228564" algn="just" defTabSz="341261" eaLnBrk="1" hangingPunct="1">
              <a:defRPr/>
            </a:pPr>
            <a:r>
              <a:rPr lang="en-US" sz="1600" dirty="0" err="1"/>
              <a:t>Jumlah</a:t>
            </a:r>
            <a:r>
              <a:rPr lang="en-US" sz="1600" dirty="0"/>
              <a:t> yang </a:t>
            </a:r>
            <a:r>
              <a:rPr lang="en-US" sz="1600" dirty="0" err="1"/>
              <a:t>dirawat</a:t>
            </a:r>
            <a:r>
              <a:rPr lang="en-US" sz="1600" dirty="0"/>
              <a:t> </a:t>
            </a:r>
            <a:r>
              <a:rPr lang="en-US" sz="1600" b="1" dirty="0" smtClean="0"/>
              <a:t>2.824</a:t>
            </a:r>
            <a:r>
              <a:rPr lang="en-US" sz="1600" dirty="0" smtClean="0"/>
              <a:t> </a:t>
            </a:r>
            <a:r>
              <a:rPr lang="en-US" sz="1600" dirty="0"/>
              <a:t>orang</a:t>
            </a:r>
          </a:p>
          <a:p>
            <a:pPr marL="228564" indent="-228564" algn="just" defTabSz="341261" eaLnBrk="1" hangingPunct="1">
              <a:defRPr/>
            </a:pPr>
            <a:r>
              <a:rPr lang="en-US" sz="1600" dirty="0"/>
              <a:t>Angka </a:t>
            </a:r>
            <a:r>
              <a:rPr lang="en-US" sz="1600" dirty="0" err="1"/>
              <a:t>Kesembuhan</a:t>
            </a:r>
            <a:r>
              <a:rPr lang="en-US" sz="1600" dirty="0"/>
              <a:t> </a:t>
            </a:r>
            <a:r>
              <a:rPr lang="en-US" sz="1600" b="1" dirty="0" smtClean="0"/>
              <a:t>1660</a:t>
            </a:r>
            <a:r>
              <a:rPr lang="en-US" sz="1600" dirty="0" smtClean="0"/>
              <a:t> </a:t>
            </a:r>
            <a:r>
              <a:rPr lang="en-US" sz="1600" dirty="0" err="1"/>
              <a:t>orang</a:t>
            </a:r>
            <a:r>
              <a:rPr lang="en-US" sz="1600" dirty="0"/>
              <a:t> </a:t>
            </a:r>
          </a:p>
          <a:p>
            <a:pPr marL="0" indent="0" algn="just" defTabSz="341261" eaLnBrk="1" hangingPunct="1">
              <a:buFont typeface="Wingdings 2" panose="05020102010507070707" pitchFamily="18" charset="2"/>
              <a:buNone/>
              <a:defRPr/>
            </a:pP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B17533D-B98E-4202-9969-CDA9EA8F8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13" y="1754475"/>
            <a:ext cx="7300912" cy="1702200"/>
          </a:xfrm>
        </p:spPr>
        <p:txBody>
          <a:bodyPr/>
          <a:lstStyle/>
          <a:p>
            <a:r>
              <a:rPr lang="en-US" sz="4000" dirty="0"/>
              <a:t>PROGRAM DAN KEGIATAN YANG TELAH DILAKSANAKAN GUGUS TUGAS</a:t>
            </a:r>
          </a:p>
        </p:txBody>
      </p:sp>
    </p:spTree>
    <p:extLst>
      <p:ext uri="{BB962C8B-B14F-4D97-AF65-F5344CB8AC3E}">
        <p14:creationId xmlns:p14="http://schemas.microsoft.com/office/powerpoint/2010/main" xmlns="" val="3739561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CAB6C05-4FD1-4BC8-AD13-5323CA007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8" y="445238"/>
            <a:ext cx="7474688" cy="1117748"/>
          </a:xfrm>
        </p:spPr>
        <p:txBody>
          <a:bodyPr/>
          <a:lstStyle/>
          <a:p>
            <a:pPr algn="ctr"/>
            <a:r>
              <a:rPr lang="en-US" altLang="en-US" sz="3200" dirty="0">
                <a:solidFill>
                  <a:schemeClr val="accent6"/>
                </a:solidFill>
              </a:rPr>
              <a:t>A. </a:t>
            </a:r>
            <a:r>
              <a:rPr lang="en-US" altLang="en-US" sz="3200" dirty="0" smtClean="0">
                <a:solidFill>
                  <a:schemeClr val="accent6"/>
                </a:solidFill>
              </a:rPr>
              <a:t>PENCEGAHAN PENYEBARAN</a:t>
            </a:r>
            <a:r>
              <a:rPr lang="en-US" altLang="en-US" sz="3200" dirty="0">
                <a:solidFill>
                  <a:schemeClr val="accent6"/>
                </a:solidFill>
              </a:rPr>
              <a:t>, </a:t>
            </a:r>
            <a:r>
              <a:rPr lang="en-US" altLang="en-US" sz="3200" dirty="0" smtClean="0">
                <a:solidFill>
                  <a:schemeClr val="accent6"/>
                </a:solidFill>
              </a:rPr>
              <a:t/>
            </a:r>
            <a:br>
              <a:rPr lang="en-US" altLang="en-US" sz="3200" dirty="0" smtClean="0">
                <a:solidFill>
                  <a:schemeClr val="accent6"/>
                </a:solidFill>
              </a:rPr>
            </a:br>
            <a:r>
              <a:rPr lang="en-US" altLang="en-US" sz="3200" dirty="0" smtClean="0">
                <a:solidFill>
                  <a:schemeClr val="accent6"/>
                </a:solidFill>
              </a:rPr>
              <a:t>PENULARAN </a:t>
            </a:r>
            <a:r>
              <a:rPr lang="en-US" altLang="en-US" sz="3200" dirty="0">
                <a:solidFill>
                  <a:schemeClr val="accent6"/>
                </a:solidFill>
              </a:rPr>
              <a:t>COVID-19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955465C1-B6B7-4BF5-88C0-105DC1D46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670" y="1517072"/>
            <a:ext cx="8133907" cy="3118723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ID" sz="1800" dirty="0"/>
              <a:t>Tracking &amp; Tracing: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n-ID" sz="1600" dirty="0" err="1"/>
              <a:t>Melakukan</a:t>
            </a:r>
            <a:r>
              <a:rPr lang="en-ID" sz="1600" dirty="0"/>
              <a:t> Tracking Tracing </a:t>
            </a:r>
            <a:r>
              <a:rPr lang="en-ID" sz="1600" dirty="0" err="1"/>
              <a:t>Secara</a:t>
            </a:r>
            <a:r>
              <a:rPr lang="en-ID" sz="1600" dirty="0"/>
              <a:t> </a:t>
            </a:r>
            <a:r>
              <a:rPr lang="en-ID" sz="1600" dirty="0" err="1"/>
              <a:t>Masif</a:t>
            </a:r>
            <a:r>
              <a:rPr lang="en-ID" sz="1600" dirty="0"/>
              <a:t> Dan </a:t>
            </a:r>
            <a:r>
              <a:rPr lang="en-ID" sz="1600" dirty="0" err="1"/>
              <a:t>Tepat</a:t>
            </a:r>
            <a:r>
              <a:rPr lang="en-ID" sz="1600" dirty="0"/>
              <a:t> Dari Hasil </a:t>
            </a:r>
            <a:r>
              <a:rPr lang="en-ID" sz="1600" dirty="0" err="1"/>
              <a:t>Surveilance</a:t>
            </a:r>
            <a:r>
              <a:rPr lang="en-ID" sz="1600" dirty="0"/>
              <a:t> </a:t>
            </a:r>
            <a:r>
              <a:rPr lang="en-ID" sz="1600" dirty="0" err="1"/>
              <a:t>Akurat</a:t>
            </a:r>
            <a:r>
              <a:rPr lang="en-ID" sz="1600" dirty="0"/>
              <a:t> </a:t>
            </a:r>
            <a:r>
              <a:rPr lang="en-ID" sz="1600" dirty="0" err="1"/>
              <a:t>Menggunakan</a:t>
            </a:r>
            <a:r>
              <a:rPr lang="en-ID" sz="1600" dirty="0"/>
              <a:t> Rapid Test </a:t>
            </a:r>
            <a:r>
              <a:rPr lang="en-ID" sz="1600" dirty="0" err="1"/>
              <a:t>Dengan</a:t>
            </a:r>
            <a:r>
              <a:rPr lang="en-ID" sz="1600" dirty="0"/>
              <a:t> Basis </a:t>
            </a:r>
            <a:r>
              <a:rPr lang="en-ID" sz="1600" dirty="0" err="1"/>
              <a:t>Kegiatan</a:t>
            </a:r>
            <a:r>
              <a:rPr lang="en-ID" sz="1600" dirty="0"/>
              <a:t> Di Tingkat </a:t>
            </a:r>
            <a:r>
              <a:rPr lang="en-ID" sz="1600" dirty="0" err="1"/>
              <a:t>Puskesmas</a:t>
            </a:r>
            <a:r>
              <a:rPr lang="en-ID" sz="16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ID" sz="1800" dirty="0"/>
              <a:t>Testing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n-ID" sz="1600" dirty="0" err="1"/>
              <a:t>Penyiapan</a:t>
            </a:r>
            <a:r>
              <a:rPr lang="en-ID" sz="1600" dirty="0"/>
              <a:t> </a:t>
            </a:r>
            <a:r>
              <a:rPr lang="en-ID" sz="1600" dirty="0" err="1"/>
              <a:t>alat</a:t>
            </a:r>
            <a:r>
              <a:rPr lang="en-ID" sz="1600" dirty="0"/>
              <a:t> testing </a:t>
            </a:r>
            <a:r>
              <a:rPr lang="en-ID" sz="1600" dirty="0" err="1"/>
              <a:t>berupa</a:t>
            </a:r>
            <a:r>
              <a:rPr lang="en-ID" sz="1600" dirty="0"/>
              <a:t> rapid test dan swab VTM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ID" sz="1800" dirty="0"/>
              <a:t>Screening </a:t>
            </a:r>
            <a:r>
              <a:rPr lang="en-ID" sz="1800" dirty="0" err="1"/>
              <a:t>Pintu</a:t>
            </a:r>
            <a:r>
              <a:rPr lang="en-ID" sz="1800" dirty="0"/>
              <a:t> </a:t>
            </a:r>
            <a:r>
              <a:rPr lang="en-ID" sz="1800" dirty="0" err="1"/>
              <a:t>Masuk</a:t>
            </a:r>
            <a:endParaRPr lang="en-ID" sz="1800" dirty="0"/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n-ID" sz="1600" dirty="0"/>
              <a:t>Tim </a:t>
            </a:r>
            <a:r>
              <a:rPr lang="en-ID" sz="1600" dirty="0" err="1"/>
              <a:t>Pengamanan</a:t>
            </a:r>
            <a:r>
              <a:rPr lang="en-ID" sz="1600" dirty="0"/>
              <a:t> dan </a:t>
            </a:r>
            <a:r>
              <a:rPr lang="en-ID" sz="1600" dirty="0" err="1"/>
              <a:t>Pengawasan</a:t>
            </a:r>
            <a:r>
              <a:rPr lang="en-ID" sz="1600" dirty="0"/>
              <a:t> Bandara </a:t>
            </a:r>
            <a:r>
              <a:rPr lang="en-ID" sz="1600" dirty="0" err="1"/>
              <a:t>Syamsuddin</a:t>
            </a:r>
            <a:r>
              <a:rPr lang="en-ID" sz="1600" dirty="0"/>
              <a:t> Noor, Pelabuhan </a:t>
            </a:r>
            <a:r>
              <a:rPr lang="en-ID" sz="1600" dirty="0" err="1"/>
              <a:t>Trisakti</a:t>
            </a:r>
            <a:r>
              <a:rPr lang="en-ID" sz="1600" dirty="0"/>
              <a:t>, dan </a:t>
            </a:r>
            <a:r>
              <a:rPr lang="en-ID" sz="1600" dirty="0" err="1"/>
              <a:t>Perbatasan</a:t>
            </a:r>
            <a:r>
              <a:rPr lang="en-ID" sz="1600" dirty="0"/>
              <a:t> </a:t>
            </a:r>
            <a:r>
              <a:rPr lang="en-ID" sz="1600" dirty="0" err="1"/>
              <a:t>Kalsel-teng</a:t>
            </a:r>
            <a:r>
              <a:rPr lang="en-ID" sz="1600" dirty="0"/>
              <a:t> </a:t>
            </a:r>
            <a:r>
              <a:rPr lang="en-ID" sz="1600" dirty="0" err="1"/>
              <a:t>sebanyak</a:t>
            </a:r>
            <a:r>
              <a:rPr lang="en-ID" sz="1600" dirty="0"/>
              <a:t> 80 </a:t>
            </a:r>
            <a:r>
              <a:rPr lang="en-ID" sz="1600" dirty="0" err="1"/>
              <a:t>personil</a:t>
            </a:r>
            <a:r>
              <a:rPr lang="en-ID" sz="1600" dirty="0"/>
              <a:t> </a:t>
            </a:r>
            <a:r>
              <a:rPr lang="en-ID" sz="1600" dirty="0" err="1"/>
              <a:t>terdiri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KKP, </a:t>
            </a:r>
            <a:r>
              <a:rPr lang="en-ID" sz="1600" dirty="0" err="1"/>
              <a:t>Otoritas</a:t>
            </a:r>
            <a:r>
              <a:rPr lang="en-ID" sz="1600" dirty="0"/>
              <a:t> Bandara, Pelabuhan, TNI, </a:t>
            </a:r>
            <a:r>
              <a:rPr lang="en-ID" sz="1600" dirty="0" err="1"/>
              <a:t>Polri</a:t>
            </a:r>
            <a:r>
              <a:rPr lang="en-ID" sz="1600" dirty="0"/>
              <a:t>, </a:t>
            </a:r>
            <a:r>
              <a:rPr lang="en-ID" sz="1600" dirty="0" err="1"/>
              <a:t>Dishub</a:t>
            </a:r>
            <a:r>
              <a:rPr lang="en-ID" sz="1600" dirty="0"/>
              <a:t>, dan   </a:t>
            </a:r>
            <a:r>
              <a:rPr lang="en-ID" sz="1600" dirty="0" err="1"/>
              <a:t>Satpol</a:t>
            </a:r>
            <a:r>
              <a:rPr lang="en-ID" sz="1600" dirty="0"/>
              <a:t> PP.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ID" sz="1800" dirty="0" err="1"/>
              <a:t>Karantina</a:t>
            </a:r>
            <a:endParaRPr lang="en-ID" sz="1800" dirty="0"/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n-ID" sz="1600" dirty="0" err="1"/>
              <a:t>Meliputi</a:t>
            </a:r>
            <a:r>
              <a:rPr lang="en-ID" sz="1600" dirty="0"/>
              <a:t> </a:t>
            </a:r>
            <a:r>
              <a:rPr lang="en-ID" sz="1600" dirty="0" err="1"/>
              <a:t>karantina</a:t>
            </a:r>
            <a:r>
              <a:rPr lang="en-ID" sz="1600" dirty="0"/>
              <a:t> </a:t>
            </a:r>
            <a:r>
              <a:rPr lang="en-ID" sz="1600" dirty="0" err="1"/>
              <a:t>khusus</a:t>
            </a:r>
            <a:r>
              <a:rPr lang="en-ID" sz="1600" dirty="0"/>
              <a:t>, RS </a:t>
            </a:r>
            <a:r>
              <a:rPr lang="en-ID" sz="1600" dirty="0" err="1"/>
              <a:t>Rujukan</a:t>
            </a:r>
            <a:endParaRPr lang="en-ID" sz="1600" dirty="0"/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en-ID" sz="1600" dirty="0"/>
              <a:t>PSBB pada: Kota Banjarmasin, Kota </a:t>
            </a:r>
            <a:r>
              <a:rPr lang="en-ID" sz="1600" dirty="0" err="1"/>
              <a:t>Banjarbaru</a:t>
            </a:r>
            <a:r>
              <a:rPr lang="en-ID" sz="1600" dirty="0"/>
              <a:t>, </a:t>
            </a:r>
            <a:r>
              <a:rPr lang="en-ID" sz="1600" dirty="0" err="1"/>
              <a:t>Kab</a:t>
            </a:r>
            <a:r>
              <a:rPr lang="en-ID" sz="1600" dirty="0"/>
              <a:t>. Banjar, &amp; </a:t>
            </a:r>
            <a:r>
              <a:rPr lang="en-ID" sz="1600" dirty="0" err="1"/>
              <a:t>Kab</a:t>
            </a:r>
            <a:r>
              <a:rPr lang="en-ID" sz="1600" dirty="0"/>
              <a:t>. </a:t>
            </a:r>
            <a:r>
              <a:rPr lang="en-ID" sz="1600" dirty="0" err="1"/>
              <a:t>Batola</a:t>
            </a: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xmlns="" val="2475641465"/>
      </p:ext>
    </p:extLst>
  </p:cSld>
  <p:clrMapOvr>
    <a:masterClrMapping/>
  </p:clrMapOvr>
</p:sld>
</file>

<file path=ppt/theme/theme1.xml><?xml version="1.0" encoding="utf-8"?>
<a:theme xmlns:a="http://schemas.openxmlformats.org/drawingml/2006/main" name="Teleworking Tips by Slidesgo">
  <a:themeElements>
    <a:clrScheme name="Simple Light">
      <a:dk1>
        <a:srgbClr val="1A1B36"/>
      </a:dk1>
      <a:lt1>
        <a:srgbClr val="FFFFFF"/>
      </a:lt1>
      <a:dk2>
        <a:srgbClr val="FDBC4A"/>
      </a:dk2>
      <a:lt2>
        <a:srgbClr val="31BEBE"/>
      </a:lt2>
      <a:accent1>
        <a:srgbClr val="FDBC4A"/>
      </a:accent1>
      <a:accent2>
        <a:srgbClr val="31BEBE"/>
      </a:accent2>
      <a:accent3>
        <a:srgbClr val="1A1B36"/>
      </a:accent3>
      <a:accent4>
        <a:srgbClr val="FDE0AC"/>
      </a:accent4>
      <a:accent5>
        <a:srgbClr val="1A1B36"/>
      </a:accent5>
      <a:accent6>
        <a:srgbClr val="1A1B36"/>
      </a:accent6>
      <a:hlink>
        <a:srgbClr val="1A1B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leworking Tips by Slidesgo">
  <a:themeElements>
    <a:clrScheme name="Simple Light">
      <a:dk1>
        <a:srgbClr val="1A1B36"/>
      </a:dk1>
      <a:lt1>
        <a:srgbClr val="FFFFFF"/>
      </a:lt1>
      <a:dk2>
        <a:srgbClr val="FDBC4A"/>
      </a:dk2>
      <a:lt2>
        <a:srgbClr val="31BEBE"/>
      </a:lt2>
      <a:accent1>
        <a:srgbClr val="FDBC4A"/>
      </a:accent1>
      <a:accent2>
        <a:srgbClr val="31BEBE"/>
      </a:accent2>
      <a:accent3>
        <a:srgbClr val="1A1B36"/>
      </a:accent3>
      <a:accent4>
        <a:srgbClr val="FDE0AC"/>
      </a:accent4>
      <a:accent5>
        <a:srgbClr val="1A1B36"/>
      </a:accent5>
      <a:accent6>
        <a:srgbClr val="1A1B36"/>
      </a:accent6>
      <a:hlink>
        <a:srgbClr val="1A1B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leworking Tips by Slidesgo">
  <a:themeElements>
    <a:clrScheme name="Simple Light">
      <a:dk1>
        <a:srgbClr val="1A1B36"/>
      </a:dk1>
      <a:lt1>
        <a:srgbClr val="FFFFFF"/>
      </a:lt1>
      <a:dk2>
        <a:srgbClr val="FDBC4A"/>
      </a:dk2>
      <a:lt2>
        <a:srgbClr val="31BEBE"/>
      </a:lt2>
      <a:accent1>
        <a:srgbClr val="FDBC4A"/>
      </a:accent1>
      <a:accent2>
        <a:srgbClr val="31BEBE"/>
      </a:accent2>
      <a:accent3>
        <a:srgbClr val="1A1B36"/>
      </a:accent3>
      <a:accent4>
        <a:srgbClr val="FDE0AC"/>
      </a:accent4>
      <a:accent5>
        <a:srgbClr val="1A1B36"/>
      </a:accent5>
      <a:accent6>
        <a:srgbClr val="1A1B36"/>
      </a:accent6>
      <a:hlink>
        <a:srgbClr val="1A1B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leworking Tips by Slidesgo">
  <a:themeElements>
    <a:clrScheme name="Simple Light">
      <a:dk1>
        <a:srgbClr val="1A1B36"/>
      </a:dk1>
      <a:lt1>
        <a:srgbClr val="FFFFFF"/>
      </a:lt1>
      <a:dk2>
        <a:srgbClr val="FDBC4A"/>
      </a:dk2>
      <a:lt2>
        <a:srgbClr val="31BEBE"/>
      </a:lt2>
      <a:accent1>
        <a:srgbClr val="FDBC4A"/>
      </a:accent1>
      <a:accent2>
        <a:srgbClr val="31BEBE"/>
      </a:accent2>
      <a:accent3>
        <a:srgbClr val="1A1B36"/>
      </a:accent3>
      <a:accent4>
        <a:srgbClr val="FDE0AC"/>
      </a:accent4>
      <a:accent5>
        <a:srgbClr val="1A1B36"/>
      </a:accent5>
      <a:accent6>
        <a:srgbClr val="1A1B36"/>
      </a:accent6>
      <a:hlink>
        <a:srgbClr val="1A1B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vidend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4D1434"/>
    </a:accent1>
    <a:accent2>
      <a:srgbClr val="903163"/>
    </a:accent2>
    <a:accent3>
      <a:srgbClr val="B2324B"/>
    </a:accent3>
    <a:accent4>
      <a:srgbClr val="969FA7"/>
    </a:accent4>
    <a:accent5>
      <a:srgbClr val="66B1CE"/>
    </a:accent5>
    <a:accent6>
      <a:srgbClr val="40619D"/>
    </a:accent6>
    <a:hlink>
      <a:srgbClr val="828282"/>
    </a:hlink>
    <a:folHlink>
      <a:srgbClr val="A5A5A5"/>
    </a:folHlink>
  </a:clrScheme>
  <a:fontScheme name="Dividend">
    <a:majorFont>
      <a:latin typeface="Gill Sans MT" panose="020B0502020104020203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 panose="020B0502020104020203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Dividend">
    <a:fillStyleLst>
      <a:solidFill>
        <a:schemeClr val="phClr"/>
      </a:solidFill>
      <a:gradFill rotWithShape="1">
        <a:gsLst>
          <a:gs pos="0">
            <a:schemeClr val="phClr">
              <a:tint val="68000"/>
              <a:alpha val="90000"/>
              <a:lumMod val="100000"/>
            </a:schemeClr>
          </a:gs>
          <a:gs pos="100000">
            <a:schemeClr val="phClr">
              <a:tint val="90000"/>
              <a:lumMod val="95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lumMod val="110000"/>
            </a:schemeClr>
          </a:gs>
          <a:gs pos="84000">
            <a:schemeClr val="phClr">
              <a:shade val="90000"/>
              <a:lumMod val="88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>
            <a:lumMod val="90000"/>
          </a:schemeClr>
        </a:solidFill>
        <a:prstDash val="solid"/>
      </a:ln>
      <a:ln w="2222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55000"/>
            </a:srgbClr>
          </a:outerShdw>
        </a:effectLst>
      </a:effectStyle>
      <a:effectStyle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88000">
            <a:schemeClr val="phClr">
              <a:shade val="94000"/>
              <a:satMod val="110000"/>
              <a:lumMod val="8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8000"/>
              <a:satMod val="110000"/>
              <a:lumMod val="8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3238</Words>
  <Application>Microsoft Office PowerPoint</Application>
  <PresentationFormat>On-screen Show (16:9)</PresentationFormat>
  <Paragraphs>1296</Paragraphs>
  <Slides>52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71" baseType="lpstr">
      <vt:lpstr>Arial</vt:lpstr>
      <vt:lpstr>Roboto Condensed</vt:lpstr>
      <vt:lpstr>Share</vt:lpstr>
      <vt:lpstr>Arimo</vt:lpstr>
      <vt:lpstr>Calibri</vt:lpstr>
      <vt:lpstr>Wingdings 2</vt:lpstr>
      <vt:lpstr>Century Gothic</vt:lpstr>
      <vt:lpstr>Bahnschrift Condensed</vt:lpstr>
      <vt:lpstr>Bahnschrift</vt:lpstr>
      <vt:lpstr>Wingdings</vt:lpstr>
      <vt:lpstr>Berlin Sans FB</vt:lpstr>
      <vt:lpstr>Tahoma</vt:lpstr>
      <vt:lpstr>Times New Roman</vt:lpstr>
      <vt:lpstr>Montserrat</vt:lpstr>
      <vt:lpstr>Fira Sans Extra Condensed Medium</vt:lpstr>
      <vt:lpstr>Teleworking Tips by Slidesgo</vt:lpstr>
      <vt:lpstr>1_Teleworking Tips by Slidesgo</vt:lpstr>
      <vt:lpstr>3_Teleworking Tips by Slidesgo</vt:lpstr>
      <vt:lpstr>4_Teleworking Tips by Slidesgo</vt:lpstr>
      <vt:lpstr>PERCEPATAN PENANGANAN CORONA VIRUS DISEASE (COVID-19)  PROVINSI KALIMANTAN SELATAN 23 Juli 2020</vt:lpstr>
      <vt:lpstr>DASAR</vt:lpstr>
      <vt:lpstr>UPDATE SITUASI COVID-19</vt:lpstr>
      <vt:lpstr>TREND KASUS AKTIF, SEMBUH DAN MENINGGAL TANGGAL 19 MARET SD 18 JUlI</vt:lpstr>
      <vt:lpstr>KASUS POSITIF TERKONFIRMASI TANGGAL 19 MARET SD 18 JULI</vt:lpstr>
      <vt:lpstr>Slide 6</vt:lpstr>
      <vt:lpstr>URAIAN</vt:lpstr>
      <vt:lpstr>PROGRAM DAN KEGIATAN YANG TELAH DILAKSANAKAN GUGUS TUGAS</vt:lpstr>
      <vt:lpstr>A. PENCEGAHAN PENYEBARAN,  PENULARAN COVID-19</vt:lpstr>
      <vt:lpstr>Slide 10</vt:lpstr>
      <vt:lpstr>PERCEPATAN PEMERIKSAAN SAMPEL</vt:lpstr>
      <vt:lpstr>DATA KARANTINA KHUSUS PROV. KALSEL PER TGL 18 JULI 2020</vt:lpstr>
      <vt:lpstr>DATA HOTEL TEMPAT PENGINAPAN  NAKES Per tanggal 18 Juli 2020</vt:lpstr>
      <vt:lpstr>Slide 14</vt:lpstr>
      <vt:lpstr>B. PENINGKATAN KAPASITAS SISTEM KESEHATAN</vt:lpstr>
      <vt:lpstr>KEBUTUHAN TENAGA RELAWAN PENANGULANGAN PANDEMI COVID-19 PROVINSI KALIMANTAN SELATAN</vt:lpstr>
      <vt:lpstr>Slide 17</vt:lpstr>
      <vt:lpstr>Slide 18</vt:lpstr>
      <vt:lpstr>BANTUAN sosial  jaring pengaman sosial</vt:lpstr>
      <vt:lpstr> YANG BERHAK MENERIMA BANTUAN ;</vt:lpstr>
      <vt:lpstr>JENIS BANTUAN YANG AKAN DITERIMA </vt:lpstr>
      <vt:lpstr>MEKANISME PENENTUAN PENERIMA MANFAAT BANTUAN </vt:lpstr>
      <vt:lpstr>MEKANISME PENGUSULAN BANTUAN </vt:lpstr>
      <vt:lpstr>Slide 24</vt:lpstr>
      <vt:lpstr>Slide 25</vt:lpstr>
      <vt:lpstr>Slide 26</vt:lpstr>
      <vt:lpstr>Slide 27</vt:lpstr>
      <vt:lpstr>Slide 28</vt:lpstr>
      <vt:lpstr>KEGIATAN DAN ANGGARAN</vt:lpstr>
      <vt:lpstr>Slide 30</vt:lpstr>
      <vt:lpstr>PERKIRAAN DANA UNTUK JPS (Selama 6 Bulan Kedepan) </vt:lpstr>
      <vt:lpstr>INSENTIF PETUGAS</vt:lpstr>
      <vt:lpstr>INSENTIF PETUGAS</vt:lpstr>
      <vt:lpstr>USULAN KEGIATAN BIDANG PENDIDIKAN KE BPBD</vt:lpstr>
      <vt:lpstr>Slide 35</vt:lpstr>
      <vt:lpstr>PENGUATAN SISTEM (KIE)</vt:lpstr>
      <vt:lpstr>PENGUATAN SISTEM (KIE)</vt:lpstr>
      <vt:lpstr>SINERGITAS KEGIATAN ANTARA PEMPROV DAN TNI POLRI </vt:lpstr>
      <vt:lpstr>MOU ANTARA PEMPROV, POLDA DAN PT PAMA</vt:lpstr>
      <vt:lpstr>MOU ANTARA PEMPROV, POLDA DAN PT PAMA</vt:lpstr>
      <vt:lpstr>SOSIALISASI ANGGARAN</vt:lpstr>
      <vt:lpstr>KAMPUNG TANGGUH BANUA (KTB)</vt:lpstr>
      <vt:lpstr>KTB</vt:lpstr>
      <vt:lpstr>Slide 44</vt:lpstr>
      <vt:lpstr>PHOTO KEGIATAN KTB</vt:lpstr>
      <vt:lpstr>PHOTO KEGIATAN KTB</vt:lpstr>
      <vt:lpstr>STRATEGI PENEGAKAN DISIPLIN PROTOKOL COVID-19 DI PUSAT PERBELANJAAN</vt:lpstr>
      <vt:lpstr>PEMERIKSAAN SUHU BADAN</vt:lpstr>
      <vt:lpstr>SOSIALISASI DI PASAR</vt:lpstr>
      <vt:lpstr>TEMPAT CUCI TANGAN DI PASAR</vt:lpstr>
      <vt:lpstr>FACE SHIELD    SANGSI PELANGGAR</vt:lpstr>
      <vt:lpstr>TERIMAKASIH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TELEWORKING TIPS</dc:title>
  <dc:creator>Nindy Akvalentin</dc:creator>
  <cp:lastModifiedBy>TOSHIBA</cp:lastModifiedBy>
  <cp:revision>92</cp:revision>
  <dcterms:modified xsi:type="dcterms:W3CDTF">2020-07-19T12:58:07Z</dcterms:modified>
</cp:coreProperties>
</file>